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436" r:id="rId2"/>
    <p:sldId id="420" r:id="rId3"/>
    <p:sldId id="421" r:id="rId4"/>
    <p:sldId id="422" r:id="rId5"/>
    <p:sldId id="437" r:id="rId6"/>
    <p:sldId id="438" r:id="rId7"/>
    <p:sldId id="439" r:id="rId8"/>
    <p:sldId id="425" r:id="rId9"/>
    <p:sldId id="440" r:id="rId10"/>
    <p:sldId id="427" r:id="rId11"/>
    <p:sldId id="428" r:id="rId12"/>
    <p:sldId id="429" r:id="rId13"/>
    <p:sldId id="430" r:id="rId14"/>
    <p:sldId id="431" r:id="rId15"/>
    <p:sldId id="369" r:id="rId1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9BD"/>
    <a:srgbClr val="CDC89F"/>
    <a:srgbClr val="DAD6B8"/>
    <a:srgbClr val="BEB784"/>
    <a:srgbClr val="FF99FF"/>
    <a:srgbClr val="FFFFFF"/>
    <a:srgbClr val="BC6D0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48" d="100"/>
          <a:sy n="48" d="100"/>
        </p:scale>
        <p:origin x="-67" y="-68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6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856DA8-EE0F-4AC1-BABD-40E04866BC92}" type="datetimeFigureOut">
              <a:rPr lang="en-US" smtClean="0"/>
              <a:pPr/>
              <a:t>3/10/2022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682D32-AB9A-491C-97A5-7F6DE6A7AA30}" type="slidenum">
              <a:rPr lang="en-US" smtClean="0"/>
              <a:pPr/>
              <a:t>‹#›</a:t>
            </a:fld>
            <a:endParaRPr lang="en-US"/>
          </a:p>
        </p:txBody>
      </p:sp>
    </p:spTree>
    <p:extLst>
      <p:ext uri="{BB962C8B-B14F-4D97-AF65-F5344CB8AC3E}">
        <p14:creationId xmlns:p14="http://schemas.microsoft.com/office/powerpoint/2010/main" val="3805996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D65F947-ADCF-42D0-92EE-C63039345EA6}" type="slidenum">
              <a:rPr lang="en-US" altLang="en-US">
                <a:solidFill>
                  <a:srgbClr val="000000"/>
                </a:solidFill>
              </a:rPr>
              <a:pPr/>
              <a:t>8</a:t>
            </a:fld>
            <a:endParaRPr lang="en-US" altLang="en-US">
              <a:solidFill>
                <a:srgbClr val="000000"/>
              </a:solidFill>
            </a:endParaRPr>
          </a:p>
        </p:txBody>
      </p:sp>
      <p:sp>
        <p:nvSpPr>
          <p:cNvPr id="1239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73373358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223" name="Rectangle 127"/>
          <p:cNvSpPr>
            <a:spLocks noChangeArrowheads="1"/>
          </p:cNvSpPr>
          <p:nvPr/>
        </p:nvSpPr>
        <p:spPr bwMode="gray">
          <a:xfrm>
            <a:off x="0" y="0"/>
            <a:ext cx="12192000" cy="1828800"/>
          </a:xfrm>
          <a:prstGeom prst="rect">
            <a:avLst/>
          </a:prstGeom>
          <a:gradFill rotWithShape="1">
            <a:gsLst>
              <a:gs pos="0">
                <a:schemeClr val="accent1"/>
              </a:gs>
              <a:gs pos="100000">
                <a:schemeClr val="accent1">
                  <a:gamma/>
                  <a:tint val="0"/>
                  <a:invGamma/>
                  <a:alpha val="0"/>
                </a:schemeClr>
              </a:gs>
            </a:gsLst>
            <a:lin ang="5400000" scaled="1"/>
          </a:gradFill>
          <a:ln w="9525">
            <a:noFill/>
            <a:miter lim="800000"/>
            <a:headEnd/>
            <a:tailEnd/>
          </a:ln>
          <a:effectLst/>
        </p:spPr>
        <p:txBody>
          <a:bodyPr wrap="none" anchor="ctr"/>
          <a:lstStyle/>
          <a:p>
            <a:endParaRPr lang="en-US"/>
          </a:p>
        </p:txBody>
      </p:sp>
      <p:grpSp>
        <p:nvGrpSpPr>
          <p:cNvPr id="4111" name="Group 15"/>
          <p:cNvGrpSpPr>
            <a:grpSpLocks/>
          </p:cNvGrpSpPr>
          <p:nvPr/>
        </p:nvGrpSpPr>
        <p:grpSpPr bwMode="auto">
          <a:xfrm>
            <a:off x="203200" y="381000"/>
            <a:ext cx="9118600" cy="3365500"/>
            <a:chOff x="664" y="1951"/>
            <a:chExt cx="4308" cy="2120"/>
          </a:xfrm>
        </p:grpSpPr>
        <p:sp>
          <p:nvSpPr>
            <p:cNvPr id="4112" name="Freeform 16"/>
            <p:cNvSpPr>
              <a:spLocks/>
            </p:cNvSpPr>
            <p:nvPr/>
          </p:nvSpPr>
          <p:spPr bwMode="invGray">
            <a:xfrm>
              <a:off x="743" y="2045"/>
              <a:ext cx="1267" cy="1938"/>
            </a:xfrm>
            <a:custGeom>
              <a:avLst/>
              <a:gdLst/>
              <a:ahLst/>
              <a:cxnLst>
                <a:cxn ang="0">
                  <a:pos x="116" y="258"/>
                </a:cxn>
                <a:cxn ang="0">
                  <a:pos x="320" y="210"/>
                </a:cxn>
                <a:cxn ang="0">
                  <a:pos x="434" y="240"/>
                </a:cxn>
                <a:cxn ang="0">
                  <a:pos x="416" y="444"/>
                </a:cxn>
                <a:cxn ang="0">
                  <a:pos x="272" y="582"/>
                </a:cxn>
                <a:cxn ang="0">
                  <a:pos x="218" y="714"/>
                </a:cxn>
                <a:cxn ang="0">
                  <a:pos x="284" y="964"/>
                </a:cxn>
                <a:cxn ang="0">
                  <a:pos x="316" y="960"/>
                </a:cxn>
                <a:cxn ang="0">
                  <a:pos x="328" y="906"/>
                </a:cxn>
                <a:cxn ang="0">
                  <a:pos x="478" y="1154"/>
                </a:cxn>
                <a:cxn ang="0">
                  <a:pos x="650" y="1200"/>
                </a:cxn>
                <a:cxn ang="0">
                  <a:pos x="794" y="1350"/>
                </a:cxn>
                <a:cxn ang="0">
                  <a:pos x="854" y="1422"/>
                </a:cxn>
                <a:cxn ang="0">
                  <a:pos x="770" y="1608"/>
                </a:cxn>
                <a:cxn ang="0">
                  <a:pos x="916" y="1782"/>
                </a:cxn>
                <a:cxn ang="0">
                  <a:pos x="1034" y="2022"/>
                </a:cxn>
                <a:cxn ang="0">
                  <a:pos x="1094" y="2310"/>
                </a:cxn>
                <a:cxn ang="0">
                  <a:pos x="1194" y="2540"/>
                </a:cxn>
                <a:cxn ang="0">
                  <a:pos x="1280" y="2520"/>
                </a:cxn>
                <a:cxn ang="0">
                  <a:pos x="1244" y="2394"/>
                </a:cxn>
                <a:cxn ang="0">
                  <a:pos x="1288" y="2306"/>
                </a:cxn>
                <a:cxn ang="0">
                  <a:pos x="1368" y="2228"/>
                </a:cxn>
                <a:cxn ang="0">
                  <a:pos x="1448" y="2076"/>
                </a:cxn>
                <a:cxn ang="0">
                  <a:pos x="1568" y="1950"/>
                </a:cxn>
                <a:cxn ang="0">
                  <a:pos x="1622" y="1746"/>
                </a:cxn>
                <a:cxn ang="0">
                  <a:pos x="1552" y="1538"/>
                </a:cxn>
                <a:cxn ang="0">
                  <a:pos x="1376" y="1410"/>
                </a:cxn>
                <a:cxn ang="0">
                  <a:pos x="1104" y="1280"/>
                </a:cxn>
                <a:cxn ang="0">
                  <a:pos x="974" y="1260"/>
                </a:cxn>
                <a:cxn ang="0">
                  <a:pos x="904" y="1268"/>
                </a:cxn>
                <a:cxn ang="0">
                  <a:pos x="794" y="1308"/>
                </a:cxn>
                <a:cxn ang="0">
                  <a:pos x="758" y="1174"/>
                </a:cxn>
                <a:cxn ang="0">
                  <a:pos x="736" y="1062"/>
                </a:cxn>
                <a:cxn ang="0">
                  <a:pos x="632" y="1104"/>
                </a:cxn>
                <a:cxn ang="0">
                  <a:pos x="568" y="950"/>
                </a:cxn>
                <a:cxn ang="0">
                  <a:pos x="740" y="912"/>
                </a:cxn>
                <a:cxn ang="0">
                  <a:pos x="842" y="906"/>
                </a:cxn>
                <a:cxn ang="0">
                  <a:pos x="896" y="900"/>
                </a:cxn>
                <a:cxn ang="0">
                  <a:pos x="1058" y="750"/>
                </a:cxn>
                <a:cxn ang="0">
                  <a:pos x="1184" y="678"/>
                </a:cxn>
                <a:cxn ang="0">
                  <a:pos x="1278" y="636"/>
                </a:cxn>
                <a:cxn ang="0">
                  <a:pos x="1340" y="538"/>
                </a:cxn>
                <a:cxn ang="0">
                  <a:pos x="1288" y="512"/>
                </a:cxn>
                <a:cxn ang="0">
                  <a:pos x="1526" y="456"/>
                </a:cxn>
                <a:cxn ang="0">
                  <a:pos x="1406" y="342"/>
                </a:cxn>
                <a:cxn ang="0">
                  <a:pos x="1328" y="264"/>
                </a:cxn>
                <a:cxn ang="0">
                  <a:pos x="1222" y="364"/>
                </a:cxn>
                <a:cxn ang="0">
                  <a:pos x="1110" y="444"/>
                </a:cxn>
                <a:cxn ang="0">
                  <a:pos x="1022" y="304"/>
                </a:cxn>
                <a:cxn ang="0">
                  <a:pos x="1212" y="240"/>
                </a:cxn>
                <a:cxn ang="0">
                  <a:pos x="1266" y="198"/>
                </a:cxn>
                <a:cxn ang="0">
                  <a:pos x="1328" y="172"/>
                </a:cxn>
                <a:cxn ang="0">
                  <a:pos x="1286" y="144"/>
                </a:cxn>
                <a:cxn ang="0">
                  <a:pos x="1262" y="120"/>
                </a:cxn>
                <a:cxn ang="0">
                  <a:pos x="1202" y="102"/>
                </a:cxn>
                <a:cxn ang="0">
                  <a:pos x="1106" y="136"/>
                </a:cxn>
                <a:cxn ang="0">
                  <a:pos x="950" y="120"/>
                </a:cxn>
                <a:cxn ang="0">
                  <a:pos x="550" y="0"/>
                </a:cxn>
                <a:cxn ang="0">
                  <a:pos x="344" y="32"/>
                </a:cxn>
                <a:cxn ang="0">
                  <a:pos x="290" y="102"/>
                </a:cxn>
                <a:cxn ang="0">
                  <a:pos x="128" y="174"/>
                </a:cxn>
                <a:cxn ang="0">
                  <a:pos x="128" y="216"/>
                </a:cxn>
                <a:cxn ang="0">
                  <a:pos x="2" y="252"/>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13" name="Freeform 17"/>
            <p:cNvSpPr>
              <a:spLocks/>
            </p:cNvSpPr>
            <p:nvPr/>
          </p:nvSpPr>
          <p:spPr bwMode="invGray">
            <a:xfrm>
              <a:off x="703" y="2230"/>
              <a:ext cx="34" cy="28"/>
            </a:xfrm>
            <a:custGeom>
              <a:avLst/>
              <a:gdLst/>
              <a:ahLst/>
              <a:cxnLst>
                <a:cxn ang="0">
                  <a:pos x="16" y="4"/>
                </a:cxn>
                <a:cxn ang="0">
                  <a:pos x="0" y="22"/>
                </a:cxn>
                <a:cxn ang="0">
                  <a:pos x="22" y="38"/>
                </a:cxn>
                <a:cxn ang="0">
                  <a:pos x="46" y="26"/>
                </a:cxn>
                <a:cxn ang="0">
                  <a:pos x="30" y="0"/>
                </a:cxn>
                <a:cxn ang="0">
                  <a:pos x="16" y="4"/>
                </a:cxn>
              </a:cxnLst>
              <a:rect l="0" t="0" r="r" b="b"/>
              <a:pathLst>
                <a:path w="46" h="38">
                  <a:moveTo>
                    <a:pt x="16" y="4"/>
                  </a:moveTo>
                  <a:lnTo>
                    <a:pt x="0" y="22"/>
                  </a:lnTo>
                  <a:lnTo>
                    <a:pt x="22" y="38"/>
                  </a:lnTo>
                  <a:lnTo>
                    <a:pt x="46" y="26"/>
                  </a:lnTo>
                  <a:lnTo>
                    <a:pt x="30" y="0"/>
                  </a:lnTo>
                  <a:lnTo>
                    <a:pt x="16" y="4"/>
                  </a:ln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14" name="Freeform 18"/>
            <p:cNvSpPr>
              <a:spLocks/>
            </p:cNvSpPr>
            <p:nvPr/>
          </p:nvSpPr>
          <p:spPr bwMode="invGray">
            <a:xfrm>
              <a:off x="1010" y="2353"/>
              <a:ext cx="39" cy="32"/>
            </a:xfrm>
            <a:custGeom>
              <a:avLst/>
              <a:gdLst/>
              <a:ahLst/>
              <a:cxnLst>
                <a:cxn ang="0">
                  <a:pos x="12" y="0"/>
                </a:cxn>
                <a:cxn ang="0">
                  <a:pos x="26" y="44"/>
                </a:cxn>
                <a:cxn ang="0">
                  <a:pos x="42" y="42"/>
                </a:cxn>
                <a:cxn ang="0">
                  <a:pos x="38" y="16"/>
                </a:cxn>
                <a:cxn ang="0">
                  <a:pos x="26" y="2"/>
                </a:cxn>
                <a:cxn ang="0">
                  <a:pos x="12" y="0"/>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15" name="Freeform 19"/>
            <p:cNvSpPr>
              <a:spLocks/>
            </p:cNvSpPr>
            <p:nvPr/>
          </p:nvSpPr>
          <p:spPr bwMode="invGray">
            <a:xfrm>
              <a:off x="1792" y="2409"/>
              <a:ext cx="98" cy="74"/>
            </a:xfrm>
            <a:custGeom>
              <a:avLst/>
              <a:gdLst/>
              <a:ahLst/>
              <a:cxnLst>
                <a:cxn ang="0">
                  <a:pos x="97" y="0"/>
                </a:cxn>
                <a:cxn ang="0">
                  <a:pos x="79" y="8"/>
                </a:cxn>
                <a:cxn ang="0">
                  <a:pos x="53" y="24"/>
                </a:cxn>
                <a:cxn ang="0">
                  <a:pos x="39" y="40"/>
                </a:cxn>
                <a:cxn ang="0">
                  <a:pos x="21" y="52"/>
                </a:cxn>
                <a:cxn ang="0">
                  <a:pos x="63" y="82"/>
                </a:cxn>
                <a:cxn ang="0">
                  <a:pos x="79" y="94"/>
                </a:cxn>
                <a:cxn ang="0">
                  <a:pos x="85" y="92"/>
                </a:cxn>
                <a:cxn ang="0">
                  <a:pos x="89" y="86"/>
                </a:cxn>
                <a:cxn ang="0">
                  <a:pos x="97" y="98"/>
                </a:cxn>
                <a:cxn ang="0">
                  <a:pos x="123" y="86"/>
                </a:cxn>
                <a:cxn ang="0">
                  <a:pos x="129" y="74"/>
                </a:cxn>
                <a:cxn ang="0">
                  <a:pos x="101" y="40"/>
                </a:cxn>
                <a:cxn ang="0">
                  <a:pos x="115" y="24"/>
                </a:cxn>
                <a:cxn ang="0">
                  <a:pos x="111" y="4"/>
                </a:cxn>
                <a:cxn ang="0">
                  <a:pos x="97" y="0"/>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16" name="Freeform 20"/>
            <p:cNvSpPr>
              <a:spLocks/>
            </p:cNvSpPr>
            <p:nvPr/>
          </p:nvSpPr>
          <p:spPr bwMode="invGray">
            <a:xfrm>
              <a:off x="1318" y="2793"/>
              <a:ext cx="158" cy="84"/>
            </a:xfrm>
            <a:custGeom>
              <a:avLst/>
              <a:gdLst/>
              <a:ahLst/>
              <a:cxnLst>
                <a:cxn ang="0">
                  <a:pos x="47" y="12"/>
                </a:cxn>
                <a:cxn ang="0">
                  <a:pos x="17" y="12"/>
                </a:cxn>
                <a:cxn ang="0">
                  <a:pos x="5" y="16"/>
                </a:cxn>
                <a:cxn ang="0">
                  <a:pos x="25" y="52"/>
                </a:cxn>
                <a:cxn ang="0">
                  <a:pos x="51" y="44"/>
                </a:cxn>
                <a:cxn ang="0">
                  <a:pos x="93" y="54"/>
                </a:cxn>
                <a:cxn ang="0">
                  <a:pos x="111" y="60"/>
                </a:cxn>
                <a:cxn ang="0">
                  <a:pos x="133" y="88"/>
                </a:cxn>
                <a:cxn ang="0">
                  <a:pos x="141" y="112"/>
                </a:cxn>
                <a:cxn ang="0">
                  <a:pos x="157" y="100"/>
                </a:cxn>
                <a:cxn ang="0">
                  <a:pos x="169" y="96"/>
                </a:cxn>
                <a:cxn ang="0">
                  <a:pos x="187" y="102"/>
                </a:cxn>
                <a:cxn ang="0">
                  <a:pos x="195" y="80"/>
                </a:cxn>
                <a:cxn ang="0">
                  <a:pos x="153" y="54"/>
                </a:cxn>
                <a:cxn ang="0">
                  <a:pos x="105" y="20"/>
                </a:cxn>
                <a:cxn ang="0">
                  <a:pos x="53" y="26"/>
                </a:cxn>
                <a:cxn ang="0">
                  <a:pos x="47" y="12"/>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17" name="Freeform 21"/>
            <p:cNvSpPr>
              <a:spLocks/>
            </p:cNvSpPr>
            <p:nvPr/>
          </p:nvSpPr>
          <p:spPr bwMode="invGray">
            <a:xfrm>
              <a:off x="1448" y="2857"/>
              <a:ext cx="99" cy="41"/>
            </a:xfrm>
            <a:custGeom>
              <a:avLst/>
              <a:gdLst/>
              <a:ahLst/>
              <a:cxnLst>
                <a:cxn ang="0">
                  <a:pos x="57" y="0"/>
                </a:cxn>
                <a:cxn ang="0">
                  <a:pos x="43" y="6"/>
                </a:cxn>
                <a:cxn ang="0">
                  <a:pos x="31" y="30"/>
                </a:cxn>
                <a:cxn ang="0">
                  <a:pos x="15" y="34"/>
                </a:cxn>
                <a:cxn ang="0">
                  <a:pos x="3" y="42"/>
                </a:cxn>
                <a:cxn ang="0">
                  <a:pos x="13" y="54"/>
                </a:cxn>
                <a:cxn ang="0">
                  <a:pos x="133" y="34"/>
                </a:cxn>
                <a:cxn ang="0">
                  <a:pos x="123" y="16"/>
                </a:cxn>
                <a:cxn ang="0">
                  <a:pos x="105" y="8"/>
                </a:cxn>
                <a:cxn ang="0">
                  <a:pos x="101" y="24"/>
                </a:cxn>
                <a:cxn ang="0">
                  <a:pos x="89" y="18"/>
                </a:cxn>
                <a:cxn ang="0">
                  <a:pos x="67" y="14"/>
                </a:cxn>
                <a:cxn ang="0">
                  <a:pos x="57" y="0"/>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18" name="Freeform 22"/>
            <p:cNvSpPr>
              <a:spLocks/>
            </p:cNvSpPr>
            <p:nvPr/>
          </p:nvSpPr>
          <p:spPr bwMode="invGray">
            <a:xfrm>
              <a:off x="1553" y="2883"/>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19" name="Freeform 23"/>
            <p:cNvSpPr>
              <a:spLocks/>
            </p:cNvSpPr>
            <p:nvPr/>
          </p:nvSpPr>
          <p:spPr bwMode="invGray">
            <a:xfrm>
              <a:off x="1609" y="2886"/>
              <a:ext cx="12" cy="25"/>
            </a:xfrm>
            <a:custGeom>
              <a:avLst/>
              <a:gdLst/>
              <a:ahLst/>
              <a:cxnLst>
                <a:cxn ang="0">
                  <a:pos x="14" y="0"/>
                </a:cxn>
                <a:cxn ang="0">
                  <a:pos x="0" y="14"/>
                </a:cxn>
                <a:cxn ang="0">
                  <a:pos x="16" y="34"/>
                </a:cxn>
                <a:cxn ang="0">
                  <a:pos x="12" y="18"/>
                </a:cxn>
                <a:cxn ang="0">
                  <a:pos x="16" y="6"/>
                </a:cxn>
                <a:cxn ang="0">
                  <a:pos x="14" y="0"/>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20" name="Freeform 24"/>
            <p:cNvSpPr>
              <a:spLocks/>
            </p:cNvSpPr>
            <p:nvPr/>
          </p:nvSpPr>
          <p:spPr bwMode="invGray">
            <a:xfrm>
              <a:off x="1426" y="2040"/>
              <a:ext cx="180" cy="88"/>
            </a:xfrm>
            <a:custGeom>
              <a:avLst/>
              <a:gdLst/>
              <a:ahLst/>
              <a:cxnLst>
                <a:cxn ang="0">
                  <a:pos x="64" y="1"/>
                </a:cxn>
                <a:cxn ang="0">
                  <a:pos x="24" y="31"/>
                </a:cxn>
                <a:cxn ang="0">
                  <a:pos x="6" y="37"/>
                </a:cxn>
                <a:cxn ang="0">
                  <a:pos x="0" y="39"/>
                </a:cxn>
                <a:cxn ang="0">
                  <a:pos x="26" y="59"/>
                </a:cxn>
                <a:cxn ang="0">
                  <a:pos x="38" y="63"/>
                </a:cxn>
                <a:cxn ang="0">
                  <a:pos x="68" y="47"/>
                </a:cxn>
                <a:cxn ang="0">
                  <a:pos x="80" y="43"/>
                </a:cxn>
                <a:cxn ang="0">
                  <a:pos x="82" y="55"/>
                </a:cxn>
                <a:cxn ang="0">
                  <a:pos x="64" y="61"/>
                </a:cxn>
                <a:cxn ang="0">
                  <a:pos x="72" y="73"/>
                </a:cxn>
                <a:cxn ang="0">
                  <a:pos x="40" y="87"/>
                </a:cxn>
                <a:cxn ang="0">
                  <a:pos x="70" y="109"/>
                </a:cxn>
                <a:cxn ang="0">
                  <a:pos x="82" y="113"/>
                </a:cxn>
                <a:cxn ang="0">
                  <a:pos x="118" y="103"/>
                </a:cxn>
                <a:cxn ang="0">
                  <a:pos x="150" y="105"/>
                </a:cxn>
                <a:cxn ang="0">
                  <a:pos x="168" y="117"/>
                </a:cxn>
                <a:cxn ang="0">
                  <a:pos x="204" y="109"/>
                </a:cxn>
                <a:cxn ang="0">
                  <a:pos x="224" y="103"/>
                </a:cxn>
                <a:cxn ang="0">
                  <a:pos x="222" y="77"/>
                </a:cxn>
                <a:cxn ang="0">
                  <a:pos x="234" y="69"/>
                </a:cxn>
                <a:cxn ang="0">
                  <a:pos x="238" y="47"/>
                </a:cxn>
                <a:cxn ang="0">
                  <a:pos x="210" y="57"/>
                </a:cxn>
                <a:cxn ang="0">
                  <a:pos x="200" y="43"/>
                </a:cxn>
                <a:cxn ang="0">
                  <a:pos x="172" y="45"/>
                </a:cxn>
                <a:cxn ang="0">
                  <a:pos x="134" y="9"/>
                </a:cxn>
                <a:cxn ang="0">
                  <a:pos x="94" y="11"/>
                </a:cxn>
                <a:cxn ang="0">
                  <a:pos x="82" y="1"/>
                </a:cxn>
                <a:cxn ang="0">
                  <a:pos x="64" y="1"/>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21" name="Freeform 25"/>
            <p:cNvSpPr>
              <a:spLocks/>
            </p:cNvSpPr>
            <p:nvPr/>
          </p:nvSpPr>
          <p:spPr bwMode="invGray">
            <a:xfrm>
              <a:off x="1506" y="1999"/>
              <a:ext cx="146" cy="60"/>
            </a:xfrm>
            <a:custGeom>
              <a:avLst/>
              <a:gdLst/>
              <a:ahLst/>
              <a:cxnLst>
                <a:cxn ang="0">
                  <a:pos x="97" y="10"/>
                </a:cxn>
                <a:cxn ang="0">
                  <a:pos x="13" y="24"/>
                </a:cxn>
                <a:cxn ang="0">
                  <a:pos x="9" y="34"/>
                </a:cxn>
                <a:cxn ang="0">
                  <a:pos x="57" y="52"/>
                </a:cxn>
                <a:cxn ang="0">
                  <a:pos x="135" y="74"/>
                </a:cxn>
                <a:cxn ang="0">
                  <a:pos x="175" y="68"/>
                </a:cxn>
                <a:cxn ang="0">
                  <a:pos x="187" y="64"/>
                </a:cxn>
                <a:cxn ang="0">
                  <a:pos x="175" y="44"/>
                </a:cxn>
                <a:cxn ang="0">
                  <a:pos x="163" y="36"/>
                </a:cxn>
                <a:cxn ang="0">
                  <a:pos x="129" y="26"/>
                </a:cxn>
                <a:cxn ang="0">
                  <a:pos x="97" y="10"/>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22" name="Freeform 26"/>
            <p:cNvSpPr>
              <a:spLocks/>
            </p:cNvSpPr>
            <p:nvPr/>
          </p:nvSpPr>
          <p:spPr bwMode="invGray">
            <a:xfrm>
              <a:off x="1711" y="2069"/>
              <a:ext cx="233" cy="190"/>
            </a:xfrm>
            <a:custGeom>
              <a:avLst/>
              <a:gdLst/>
              <a:ahLst/>
              <a:cxnLst>
                <a:cxn ang="0">
                  <a:pos x="67" y="9"/>
                </a:cxn>
                <a:cxn ang="0">
                  <a:pos x="51" y="23"/>
                </a:cxn>
                <a:cxn ang="0">
                  <a:pos x="21" y="39"/>
                </a:cxn>
                <a:cxn ang="0">
                  <a:pos x="53" y="77"/>
                </a:cxn>
                <a:cxn ang="0">
                  <a:pos x="79" y="85"/>
                </a:cxn>
                <a:cxn ang="0">
                  <a:pos x="103" y="99"/>
                </a:cxn>
                <a:cxn ang="0">
                  <a:pos x="127" y="85"/>
                </a:cxn>
                <a:cxn ang="0">
                  <a:pos x="143" y="101"/>
                </a:cxn>
                <a:cxn ang="0">
                  <a:pos x="149" y="127"/>
                </a:cxn>
                <a:cxn ang="0">
                  <a:pos x="115" y="151"/>
                </a:cxn>
                <a:cxn ang="0">
                  <a:pos x="89" y="173"/>
                </a:cxn>
                <a:cxn ang="0">
                  <a:pos x="69" y="169"/>
                </a:cxn>
                <a:cxn ang="0">
                  <a:pos x="57" y="165"/>
                </a:cxn>
                <a:cxn ang="0">
                  <a:pos x="43" y="187"/>
                </a:cxn>
                <a:cxn ang="0">
                  <a:pos x="39" y="199"/>
                </a:cxn>
                <a:cxn ang="0">
                  <a:pos x="73" y="205"/>
                </a:cxn>
                <a:cxn ang="0">
                  <a:pos x="95" y="203"/>
                </a:cxn>
                <a:cxn ang="0">
                  <a:pos x="115" y="231"/>
                </a:cxn>
                <a:cxn ang="0">
                  <a:pos x="127" y="235"/>
                </a:cxn>
                <a:cxn ang="0">
                  <a:pos x="139" y="239"/>
                </a:cxn>
                <a:cxn ang="0">
                  <a:pos x="155" y="251"/>
                </a:cxn>
                <a:cxn ang="0">
                  <a:pos x="181" y="237"/>
                </a:cxn>
                <a:cxn ang="0">
                  <a:pos x="203" y="235"/>
                </a:cxn>
                <a:cxn ang="0">
                  <a:pos x="229" y="213"/>
                </a:cxn>
                <a:cxn ang="0">
                  <a:pos x="225" y="185"/>
                </a:cxn>
                <a:cxn ang="0">
                  <a:pos x="217" y="173"/>
                </a:cxn>
                <a:cxn ang="0">
                  <a:pos x="233" y="167"/>
                </a:cxn>
                <a:cxn ang="0">
                  <a:pos x="245" y="183"/>
                </a:cxn>
                <a:cxn ang="0">
                  <a:pos x="247" y="197"/>
                </a:cxn>
                <a:cxn ang="0">
                  <a:pos x="261" y="193"/>
                </a:cxn>
                <a:cxn ang="0">
                  <a:pos x="303" y="169"/>
                </a:cxn>
                <a:cxn ang="0">
                  <a:pos x="293" y="147"/>
                </a:cxn>
                <a:cxn ang="0">
                  <a:pos x="259" y="123"/>
                </a:cxn>
                <a:cxn ang="0">
                  <a:pos x="265" y="107"/>
                </a:cxn>
                <a:cxn ang="0">
                  <a:pos x="277" y="103"/>
                </a:cxn>
                <a:cxn ang="0">
                  <a:pos x="253" y="63"/>
                </a:cxn>
                <a:cxn ang="0">
                  <a:pos x="233" y="59"/>
                </a:cxn>
                <a:cxn ang="0">
                  <a:pos x="221" y="55"/>
                </a:cxn>
                <a:cxn ang="0">
                  <a:pos x="201" y="33"/>
                </a:cxn>
                <a:cxn ang="0">
                  <a:pos x="155" y="45"/>
                </a:cxn>
                <a:cxn ang="0">
                  <a:pos x="167" y="25"/>
                </a:cxn>
                <a:cxn ang="0">
                  <a:pos x="139" y="17"/>
                </a:cxn>
                <a:cxn ang="0">
                  <a:pos x="119" y="19"/>
                </a:cxn>
                <a:cxn ang="0">
                  <a:pos x="67" y="9"/>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23" name="Freeform 27"/>
            <p:cNvSpPr>
              <a:spLocks/>
            </p:cNvSpPr>
            <p:nvPr/>
          </p:nvSpPr>
          <p:spPr bwMode="invGray">
            <a:xfrm>
              <a:off x="1709" y="1987"/>
              <a:ext cx="44" cy="37"/>
            </a:xfrm>
            <a:custGeom>
              <a:avLst/>
              <a:gdLst/>
              <a:ahLst/>
              <a:cxnLst>
                <a:cxn ang="0">
                  <a:pos x="26" y="0"/>
                </a:cxn>
                <a:cxn ang="0">
                  <a:pos x="0" y="10"/>
                </a:cxn>
                <a:cxn ang="0">
                  <a:pos x="30" y="40"/>
                </a:cxn>
                <a:cxn ang="0">
                  <a:pos x="48" y="50"/>
                </a:cxn>
                <a:cxn ang="0">
                  <a:pos x="58" y="28"/>
                </a:cxn>
                <a:cxn ang="0">
                  <a:pos x="44" y="8"/>
                </a:cxn>
                <a:cxn ang="0">
                  <a:pos x="26" y="0"/>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24" name="Freeform 28"/>
            <p:cNvSpPr>
              <a:spLocks/>
            </p:cNvSpPr>
            <p:nvPr/>
          </p:nvSpPr>
          <p:spPr bwMode="invGray">
            <a:xfrm>
              <a:off x="1625" y="2057"/>
              <a:ext cx="65" cy="42"/>
            </a:xfrm>
            <a:custGeom>
              <a:avLst/>
              <a:gdLst/>
              <a:ahLst/>
              <a:cxnLst>
                <a:cxn ang="0">
                  <a:pos x="44" y="7"/>
                </a:cxn>
                <a:cxn ang="0">
                  <a:pos x="24" y="25"/>
                </a:cxn>
                <a:cxn ang="0">
                  <a:pos x="4" y="27"/>
                </a:cxn>
                <a:cxn ang="0">
                  <a:pos x="16" y="57"/>
                </a:cxn>
                <a:cxn ang="0">
                  <a:pos x="74" y="35"/>
                </a:cxn>
                <a:cxn ang="0">
                  <a:pos x="86" y="17"/>
                </a:cxn>
                <a:cxn ang="0">
                  <a:pos x="56" y="7"/>
                </a:cxn>
                <a:cxn ang="0">
                  <a:pos x="44" y="7"/>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25" name="Freeform 29"/>
            <p:cNvSpPr>
              <a:spLocks/>
            </p:cNvSpPr>
            <p:nvPr/>
          </p:nvSpPr>
          <p:spPr bwMode="invGray">
            <a:xfrm>
              <a:off x="1693" y="2065"/>
              <a:ext cx="54" cy="25"/>
            </a:xfrm>
            <a:custGeom>
              <a:avLst/>
              <a:gdLst/>
              <a:ahLst/>
              <a:cxnLst>
                <a:cxn ang="0">
                  <a:pos x="40" y="0"/>
                </a:cxn>
                <a:cxn ang="0">
                  <a:pos x="10" y="16"/>
                </a:cxn>
                <a:cxn ang="0">
                  <a:pos x="24" y="34"/>
                </a:cxn>
                <a:cxn ang="0">
                  <a:pos x="52" y="28"/>
                </a:cxn>
                <a:cxn ang="0">
                  <a:pos x="64" y="20"/>
                </a:cxn>
                <a:cxn ang="0">
                  <a:pos x="40" y="0"/>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26" name="Freeform 30"/>
            <p:cNvSpPr>
              <a:spLocks/>
            </p:cNvSpPr>
            <p:nvPr/>
          </p:nvSpPr>
          <p:spPr bwMode="invGray">
            <a:xfrm>
              <a:off x="1664" y="2029"/>
              <a:ext cx="64" cy="34"/>
            </a:xfrm>
            <a:custGeom>
              <a:avLst/>
              <a:gdLst/>
              <a:ahLst/>
              <a:cxnLst>
                <a:cxn ang="0">
                  <a:pos x="58" y="10"/>
                </a:cxn>
                <a:cxn ang="0">
                  <a:pos x="28" y="4"/>
                </a:cxn>
                <a:cxn ang="0">
                  <a:pos x="0" y="18"/>
                </a:cxn>
                <a:cxn ang="0">
                  <a:pos x="40" y="32"/>
                </a:cxn>
                <a:cxn ang="0">
                  <a:pos x="64" y="40"/>
                </a:cxn>
                <a:cxn ang="0">
                  <a:pos x="84" y="18"/>
                </a:cxn>
                <a:cxn ang="0">
                  <a:pos x="82" y="6"/>
                </a:cxn>
                <a:cxn ang="0">
                  <a:pos x="64" y="0"/>
                </a:cxn>
                <a:cxn ang="0">
                  <a:pos x="58" y="10"/>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27" name="Freeform 31"/>
            <p:cNvSpPr>
              <a:spLocks/>
            </p:cNvSpPr>
            <p:nvPr/>
          </p:nvSpPr>
          <p:spPr bwMode="invGray">
            <a:xfrm>
              <a:off x="1637" y="1997"/>
              <a:ext cx="44" cy="24"/>
            </a:xfrm>
            <a:custGeom>
              <a:avLst/>
              <a:gdLst/>
              <a:ahLst/>
              <a:cxnLst>
                <a:cxn ang="0">
                  <a:pos x="16" y="4"/>
                </a:cxn>
                <a:cxn ang="0">
                  <a:pos x="0" y="18"/>
                </a:cxn>
                <a:cxn ang="0">
                  <a:pos x="20" y="28"/>
                </a:cxn>
                <a:cxn ang="0">
                  <a:pos x="28" y="20"/>
                </a:cxn>
                <a:cxn ang="0">
                  <a:pos x="52" y="12"/>
                </a:cxn>
                <a:cxn ang="0">
                  <a:pos x="44" y="0"/>
                </a:cxn>
                <a:cxn ang="0">
                  <a:pos x="16" y="4"/>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28" name="Freeform 32"/>
            <p:cNvSpPr>
              <a:spLocks/>
            </p:cNvSpPr>
            <p:nvPr/>
          </p:nvSpPr>
          <p:spPr bwMode="invGray">
            <a:xfrm>
              <a:off x="1751" y="2000"/>
              <a:ext cx="114" cy="77"/>
            </a:xfrm>
            <a:custGeom>
              <a:avLst/>
              <a:gdLst/>
              <a:ahLst/>
              <a:cxnLst>
                <a:cxn ang="0">
                  <a:pos x="38" y="0"/>
                </a:cxn>
                <a:cxn ang="0">
                  <a:pos x="14" y="6"/>
                </a:cxn>
                <a:cxn ang="0">
                  <a:pos x="4" y="38"/>
                </a:cxn>
                <a:cxn ang="0">
                  <a:pos x="12" y="56"/>
                </a:cxn>
                <a:cxn ang="0">
                  <a:pos x="0" y="72"/>
                </a:cxn>
                <a:cxn ang="0">
                  <a:pos x="56" y="86"/>
                </a:cxn>
                <a:cxn ang="0">
                  <a:pos x="82" y="92"/>
                </a:cxn>
                <a:cxn ang="0">
                  <a:pos x="152" y="86"/>
                </a:cxn>
                <a:cxn ang="0">
                  <a:pos x="76" y="70"/>
                </a:cxn>
                <a:cxn ang="0">
                  <a:pos x="54" y="62"/>
                </a:cxn>
                <a:cxn ang="0">
                  <a:pos x="44" y="52"/>
                </a:cxn>
                <a:cxn ang="0">
                  <a:pos x="50" y="34"/>
                </a:cxn>
                <a:cxn ang="0">
                  <a:pos x="38" y="0"/>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29" name="Freeform 33"/>
            <p:cNvSpPr>
              <a:spLocks/>
            </p:cNvSpPr>
            <p:nvPr/>
          </p:nvSpPr>
          <p:spPr bwMode="invGray">
            <a:xfrm>
              <a:off x="664" y="2245"/>
              <a:ext cx="25" cy="15"/>
            </a:xfrm>
            <a:custGeom>
              <a:avLst/>
              <a:gdLst/>
              <a:ahLst/>
              <a:cxnLst>
                <a:cxn ang="0">
                  <a:pos x="34" y="0"/>
                </a:cxn>
                <a:cxn ang="0">
                  <a:pos x="24" y="20"/>
                </a:cxn>
                <a:cxn ang="0">
                  <a:pos x="4" y="18"/>
                </a:cxn>
                <a:cxn ang="0">
                  <a:pos x="4" y="6"/>
                </a:cxn>
                <a:cxn ang="0">
                  <a:pos x="34" y="0"/>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30" name="Freeform 34"/>
            <p:cNvSpPr>
              <a:spLocks/>
            </p:cNvSpPr>
            <p:nvPr/>
          </p:nvSpPr>
          <p:spPr bwMode="invGray">
            <a:xfrm>
              <a:off x="1421" y="2756"/>
              <a:ext cx="16" cy="12"/>
            </a:xfrm>
            <a:custGeom>
              <a:avLst/>
              <a:gdLst/>
              <a:ahLst/>
              <a:cxnLst>
                <a:cxn ang="0">
                  <a:pos x="3" y="0"/>
                </a:cxn>
                <a:cxn ang="0">
                  <a:pos x="13" y="16"/>
                </a:cxn>
                <a:cxn ang="0">
                  <a:pos x="3" y="0"/>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31" name="Freeform 35"/>
            <p:cNvSpPr>
              <a:spLocks/>
            </p:cNvSpPr>
            <p:nvPr/>
          </p:nvSpPr>
          <p:spPr bwMode="invGray">
            <a:xfrm>
              <a:off x="1424" y="2781"/>
              <a:ext cx="16" cy="12"/>
            </a:xfrm>
            <a:custGeom>
              <a:avLst/>
              <a:gdLst/>
              <a:ahLst/>
              <a:cxnLst>
                <a:cxn ang="0">
                  <a:pos x="3" y="0"/>
                </a:cxn>
                <a:cxn ang="0">
                  <a:pos x="13" y="16"/>
                </a:cxn>
                <a:cxn ang="0">
                  <a:pos x="3" y="0"/>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32" name="Freeform 36"/>
            <p:cNvSpPr>
              <a:spLocks/>
            </p:cNvSpPr>
            <p:nvPr/>
          </p:nvSpPr>
          <p:spPr bwMode="invGray">
            <a:xfrm>
              <a:off x="1628" y="2913"/>
              <a:ext cx="15" cy="12"/>
            </a:xfrm>
            <a:custGeom>
              <a:avLst/>
              <a:gdLst/>
              <a:ahLst/>
              <a:cxnLst>
                <a:cxn ang="0">
                  <a:pos x="3" y="0"/>
                </a:cxn>
                <a:cxn ang="0">
                  <a:pos x="13" y="16"/>
                </a:cxn>
                <a:cxn ang="0">
                  <a:pos x="3" y="0"/>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33" name="Freeform 37"/>
            <p:cNvSpPr>
              <a:spLocks/>
            </p:cNvSpPr>
            <p:nvPr/>
          </p:nvSpPr>
          <p:spPr bwMode="invGray">
            <a:xfrm>
              <a:off x="1752" y="2429"/>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34" name="Freeform 38"/>
            <p:cNvSpPr>
              <a:spLocks/>
            </p:cNvSpPr>
            <p:nvPr/>
          </p:nvSpPr>
          <p:spPr bwMode="invGray">
            <a:xfrm>
              <a:off x="1652" y="2224"/>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35" name="Freeform 39"/>
            <p:cNvSpPr>
              <a:spLocks/>
            </p:cNvSpPr>
            <p:nvPr/>
          </p:nvSpPr>
          <p:spPr bwMode="invGray">
            <a:xfrm>
              <a:off x="1717" y="2045"/>
              <a:ext cx="39"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36" name="Freeform 40"/>
            <p:cNvSpPr>
              <a:spLocks/>
            </p:cNvSpPr>
            <p:nvPr/>
          </p:nvSpPr>
          <p:spPr bwMode="invGray">
            <a:xfrm>
              <a:off x="1780" y="2153"/>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37" name="Freeform 41"/>
            <p:cNvSpPr>
              <a:spLocks/>
            </p:cNvSpPr>
            <p:nvPr/>
          </p:nvSpPr>
          <p:spPr bwMode="invGray">
            <a:xfrm>
              <a:off x="1796" y="1951"/>
              <a:ext cx="696" cy="346"/>
            </a:xfrm>
            <a:custGeom>
              <a:avLst/>
              <a:gdLst/>
              <a:ahLst/>
              <a:cxnLst>
                <a:cxn ang="0">
                  <a:pos x="28" y="56"/>
                </a:cxn>
                <a:cxn ang="0">
                  <a:pos x="6" y="92"/>
                </a:cxn>
                <a:cxn ang="0">
                  <a:pos x="36" y="100"/>
                </a:cxn>
                <a:cxn ang="0">
                  <a:pos x="16" y="116"/>
                </a:cxn>
                <a:cxn ang="0">
                  <a:pos x="104" y="136"/>
                </a:cxn>
                <a:cxn ang="0">
                  <a:pos x="142" y="130"/>
                </a:cxn>
                <a:cxn ang="0">
                  <a:pos x="250" y="78"/>
                </a:cxn>
                <a:cxn ang="0">
                  <a:pos x="300" y="66"/>
                </a:cxn>
                <a:cxn ang="0">
                  <a:pos x="324" y="80"/>
                </a:cxn>
                <a:cxn ang="0">
                  <a:pos x="272" y="88"/>
                </a:cxn>
                <a:cxn ang="0">
                  <a:pos x="242" y="112"/>
                </a:cxn>
                <a:cxn ang="0">
                  <a:pos x="254" y="120"/>
                </a:cxn>
                <a:cxn ang="0">
                  <a:pos x="260" y="158"/>
                </a:cxn>
                <a:cxn ang="0">
                  <a:pos x="350" y="192"/>
                </a:cxn>
                <a:cxn ang="0">
                  <a:pos x="336" y="210"/>
                </a:cxn>
                <a:cxn ang="0">
                  <a:pos x="368" y="246"/>
                </a:cxn>
                <a:cxn ang="0">
                  <a:pos x="348" y="266"/>
                </a:cxn>
                <a:cxn ang="0">
                  <a:pos x="324" y="294"/>
                </a:cxn>
                <a:cxn ang="0">
                  <a:pos x="294" y="324"/>
                </a:cxn>
                <a:cxn ang="0">
                  <a:pos x="292" y="420"/>
                </a:cxn>
                <a:cxn ang="0">
                  <a:pos x="332" y="446"/>
                </a:cxn>
                <a:cxn ang="0">
                  <a:pos x="388" y="448"/>
                </a:cxn>
                <a:cxn ang="0">
                  <a:pos x="412" y="422"/>
                </a:cxn>
                <a:cxn ang="0">
                  <a:pos x="506" y="356"/>
                </a:cxn>
                <a:cxn ang="0">
                  <a:pos x="572" y="334"/>
                </a:cxn>
                <a:cxn ang="0">
                  <a:pos x="646" y="308"/>
                </a:cxn>
                <a:cxn ang="0">
                  <a:pos x="720" y="290"/>
                </a:cxn>
                <a:cxn ang="0">
                  <a:pos x="762" y="260"/>
                </a:cxn>
                <a:cxn ang="0">
                  <a:pos x="800" y="200"/>
                </a:cxn>
                <a:cxn ang="0">
                  <a:pos x="802" y="154"/>
                </a:cxn>
                <a:cxn ang="0">
                  <a:pos x="802" y="124"/>
                </a:cxn>
                <a:cxn ang="0">
                  <a:pos x="832" y="90"/>
                </a:cxn>
                <a:cxn ang="0">
                  <a:pos x="876" y="94"/>
                </a:cxn>
                <a:cxn ang="0">
                  <a:pos x="922" y="52"/>
                </a:cxn>
                <a:cxn ang="0">
                  <a:pos x="888" y="56"/>
                </a:cxn>
                <a:cxn ang="0">
                  <a:pos x="848" y="46"/>
                </a:cxn>
                <a:cxn ang="0">
                  <a:pos x="794" y="22"/>
                </a:cxn>
                <a:cxn ang="0">
                  <a:pos x="642" y="26"/>
                </a:cxn>
                <a:cxn ang="0">
                  <a:pos x="584" y="38"/>
                </a:cxn>
                <a:cxn ang="0">
                  <a:pos x="556" y="38"/>
                </a:cxn>
                <a:cxn ang="0">
                  <a:pos x="516" y="54"/>
                </a:cxn>
                <a:cxn ang="0">
                  <a:pos x="478" y="30"/>
                </a:cxn>
                <a:cxn ang="0">
                  <a:pos x="432" y="40"/>
                </a:cxn>
                <a:cxn ang="0">
                  <a:pos x="366" y="52"/>
                </a:cxn>
                <a:cxn ang="0">
                  <a:pos x="410" y="38"/>
                </a:cxn>
                <a:cxn ang="0">
                  <a:pos x="352" y="8"/>
                </a:cxn>
                <a:cxn ang="0">
                  <a:pos x="334" y="2"/>
                </a:cxn>
                <a:cxn ang="0">
                  <a:pos x="314" y="8"/>
                </a:cxn>
                <a:cxn ang="0">
                  <a:pos x="240" y="16"/>
                </a:cxn>
                <a:cxn ang="0">
                  <a:pos x="160" y="28"/>
                </a:cxn>
                <a:cxn ang="0">
                  <a:pos x="108" y="26"/>
                </a:cxn>
                <a:cxn ang="0">
                  <a:pos x="114" y="68"/>
                </a:cxn>
                <a:cxn ang="0">
                  <a:pos x="104" y="52"/>
                </a:cxn>
                <a:cxn ang="0">
                  <a:pos x="60" y="42"/>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38" name="Freeform 42"/>
            <p:cNvSpPr>
              <a:spLocks/>
            </p:cNvSpPr>
            <p:nvPr/>
          </p:nvSpPr>
          <p:spPr bwMode="invGray">
            <a:xfrm>
              <a:off x="2009" y="2135"/>
              <a:ext cx="39" cy="24"/>
            </a:xfrm>
            <a:custGeom>
              <a:avLst/>
              <a:gdLst/>
              <a:ahLst/>
              <a:cxnLst>
                <a:cxn ang="0">
                  <a:pos x="34" y="0"/>
                </a:cxn>
                <a:cxn ang="0">
                  <a:pos x="8" y="20"/>
                </a:cxn>
                <a:cxn ang="0">
                  <a:pos x="24" y="32"/>
                </a:cxn>
                <a:cxn ang="0">
                  <a:pos x="42" y="30"/>
                </a:cxn>
                <a:cxn ang="0">
                  <a:pos x="34" y="0"/>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39" name="Freeform 43"/>
            <p:cNvSpPr>
              <a:spLocks/>
            </p:cNvSpPr>
            <p:nvPr/>
          </p:nvSpPr>
          <p:spPr bwMode="invGray">
            <a:xfrm>
              <a:off x="2292" y="2201"/>
              <a:ext cx="128" cy="54"/>
            </a:xfrm>
            <a:custGeom>
              <a:avLst/>
              <a:gdLst/>
              <a:ahLst/>
              <a:cxnLst>
                <a:cxn ang="0">
                  <a:pos x="102" y="8"/>
                </a:cxn>
                <a:cxn ang="0">
                  <a:pos x="66" y="4"/>
                </a:cxn>
                <a:cxn ang="0">
                  <a:pos x="54" y="0"/>
                </a:cxn>
                <a:cxn ang="0">
                  <a:pos x="0" y="28"/>
                </a:cxn>
                <a:cxn ang="0">
                  <a:pos x="28" y="40"/>
                </a:cxn>
                <a:cxn ang="0">
                  <a:pos x="42" y="60"/>
                </a:cxn>
                <a:cxn ang="0">
                  <a:pos x="66" y="68"/>
                </a:cxn>
                <a:cxn ang="0">
                  <a:pos x="78" y="72"/>
                </a:cxn>
                <a:cxn ang="0">
                  <a:pos x="130" y="60"/>
                </a:cxn>
                <a:cxn ang="0">
                  <a:pos x="172" y="44"/>
                </a:cxn>
                <a:cxn ang="0">
                  <a:pos x="148" y="18"/>
                </a:cxn>
                <a:cxn ang="0">
                  <a:pos x="136" y="4"/>
                </a:cxn>
                <a:cxn ang="0">
                  <a:pos x="102" y="8"/>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40" name="Freeform 44"/>
            <p:cNvSpPr>
              <a:spLocks/>
            </p:cNvSpPr>
            <p:nvPr/>
          </p:nvSpPr>
          <p:spPr bwMode="invGray">
            <a:xfrm>
              <a:off x="2393" y="2038"/>
              <a:ext cx="39" cy="24"/>
            </a:xfrm>
            <a:custGeom>
              <a:avLst/>
              <a:gdLst/>
              <a:ahLst/>
              <a:cxnLst>
                <a:cxn ang="0">
                  <a:pos x="34" y="0"/>
                </a:cxn>
                <a:cxn ang="0">
                  <a:pos x="8" y="20"/>
                </a:cxn>
                <a:cxn ang="0">
                  <a:pos x="24" y="32"/>
                </a:cxn>
                <a:cxn ang="0">
                  <a:pos x="42" y="30"/>
                </a:cxn>
                <a:cxn ang="0">
                  <a:pos x="34" y="0"/>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41" name="Freeform 45"/>
            <p:cNvSpPr>
              <a:spLocks/>
            </p:cNvSpPr>
            <p:nvPr/>
          </p:nvSpPr>
          <p:spPr bwMode="invGray">
            <a:xfrm>
              <a:off x="2662" y="2006"/>
              <a:ext cx="155" cy="63"/>
            </a:xfrm>
            <a:custGeom>
              <a:avLst/>
              <a:gdLst/>
              <a:ahLst/>
              <a:cxnLst>
                <a:cxn ang="0">
                  <a:pos x="191" y="7"/>
                </a:cxn>
                <a:cxn ang="0">
                  <a:pos x="103" y="9"/>
                </a:cxn>
                <a:cxn ang="0">
                  <a:pos x="109" y="25"/>
                </a:cxn>
                <a:cxn ang="0">
                  <a:pos x="107" y="33"/>
                </a:cxn>
                <a:cxn ang="0">
                  <a:pos x="89" y="27"/>
                </a:cxn>
                <a:cxn ang="0">
                  <a:pos x="77" y="19"/>
                </a:cxn>
                <a:cxn ang="0">
                  <a:pos x="23" y="27"/>
                </a:cxn>
                <a:cxn ang="0">
                  <a:pos x="31" y="49"/>
                </a:cxn>
                <a:cxn ang="0">
                  <a:pos x="55" y="53"/>
                </a:cxn>
                <a:cxn ang="0">
                  <a:pos x="75" y="73"/>
                </a:cxn>
                <a:cxn ang="0">
                  <a:pos x="89" y="85"/>
                </a:cxn>
                <a:cxn ang="0">
                  <a:pos x="109" y="67"/>
                </a:cxn>
                <a:cxn ang="0">
                  <a:pos x="121" y="59"/>
                </a:cxn>
                <a:cxn ang="0">
                  <a:pos x="127" y="47"/>
                </a:cxn>
                <a:cxn ang="0">
                  <a:pos x="167" y="35"/>
                </a:cxn>
                <a:cxn ang="0">
                  <a:pos x="187" y="31"/>
                </a:cxn>
                <a:cxn ang="0">
                  <a:pos x="199" y="27"/>
                </a:cxn>
                <a:cxn ang="0">
                  <a:pos x="191" y="7"/>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42" name="Freeform 46"/>
            <p:cNvSpPr>
              <a:spLocks/>
            </p:cNvSpPr>
            <p:nvPr/>
          </p:nvSpPr>
          <p:spPr bwMode="invGray">
            <a:xfrm>
              <a:off x="2759" y="2039"/>
              <a:ext cx="48" cy="21"/>
            </a:xfrm>
            <a:custGeom>
              <a:avLst/>
              <a:gdLst/>
              <a:ahLst/>
              <a:cxnLst>
                <a:cxn ang="0">
                  <a:pos x="36" y="6"/>
                </a:cxn>
                <a:cxn ang="0">
                  <a:pos x="8" y="4"/>
                </a:cxn>
                <a:cxn ang="0">
                  <a:pos x="24" y="28"/>
                </a:cxn>
                <a:cxn ang="0">
                  <a:pos x="54" y="14"/>
                </a:cxn>
                <a:cxn ang="0">
                  <a:pos x="36" y="6"/>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43" name="Freeform 47"/>
            <p:cNvSpPr>
              <a:spLocks/>
            </p:cNvSpPr>
            <p:nvPr/>
          </p:nvSpPr>
          <p:spPr bwMode="invGray">
            <a:xfrm>
              <a:off x="2467" y="2311"/>
              <a:ext cx="109" cy="132"/>
            </a:xfrm>
            <a:custGeom>
              <a:avLst/>
              <a:gdLst/>
              <a:ahLst/>
              <a:cxnLst>
                <a:cxn ang="0">
                  <a:pos x="24" y="19"/>
                </a:cxn>
                <a:cxn ang="0">
                  <a:pos x="0" y="25"/>
                </a:cxn>
                <a:cxn ang="0">
                  <a:pos x="14" y="43"/>
                </a:cxn>
                <a:cxn ang="0">
                  <a:pos x="34" y="87"/>
                </a:cxn>
                <a:cxn ang="0">
                  <a:pos x="52" y="91"/>
                </a:cxn>
                <a:cxn ang="0">
                  <a:pos x="50" y="107"/>
                </a:cxn>
                <a:cxn ang="0">
                  <a:pos x="28" y="113"/>
                </a:cxn>
                <a:cxn ang="0">
                  <a:pos x="16" y="131"/>
                </a:cxn>
                <a:cxn ang="0">
                  <a:pos x="18" y="137"/>
                </a:cxn>
                <a:cxn ang="0">
                  <a:pos x="30" y="141"/>
                </a:cxn>
                <a:cxn ang="0">
                  <a:pos x="18" y="169"/>
                </a:cxn>
                <a:cxn ang="0">
                  <a:pos x="20" y="175"/>
                </a:cxn>
                <a:cxn ang="0">
                  <a:pos x="34" y="171"/>
                </a:cxn>
                <a:cxn ang="0">
                  <a:pos x="58" y="169"/>
                </a:cxn>
                <a:cxn ang="0">
                  <a:pos x="92" y="171"/>
                </a:cxn>
                <a:cxn ang="0">
                  <a:pos x="110" y="169"/>
                </a:cxn>
                <a:cxn ang="0">
                  <a:pos x="122" y="165"/>
                </a:cxn>
                <a:cxn ang="0">
                  <a:pos x="128" y="141"/>
                </a:cxn>
                <a:cxn ang="0">
                  <a:pos x="146" y="133"/>
                </a:cxn>
                <a:cxn ang="0">
                  <a:pos x="110" y="109"/>
                </a:cxn>
                <a:cxn ang="0">
                  <a:pos x="88" y="83"/>
                </a:cxn>
                <a:cxn ang="0">
                  <a:pos x="82" y="69"/>
                </a:cxn>
                <a:cxn ang="0">
                  <a:pos x="64" y="61"/>
                </a:cxn>
                <a:cxn ang="0">
                  <a:pos x="86" y="45"/>
                </a:cxn>
                <a:cxn ang="0">
                  <a:pos x="64" y="31"/>
                </a:cxn>
                <a:cxn ang="0">
                  <a:pos x="70" y="13"/>
                </a:cxn>
                <a:cxn ang="0">
                  <a:pos x="46" y="1"/>
                </a:cxn>
                <a:cxn ang="0">
                  <a:pos x="30" y="9"/>
                </a:cxn>
                <a:cxn ang="0">
                  <a:pos x="24" y="19"/>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44" name="Freeform 48"/>
            <p:cNvSpPr>
              <a:spLocks/>
            </p:cNvSpPr>
            <p:nvPr/>
          </p:nvSpPr>
          <p:spPr bwMode="invGray">
            <a:xfrm>
              <a:off x="2413" y="2359"/>
              <a:ext cx="69" cy="68"/>
            </a:xfrm>
            <a:custGeom>
              <a:avLst/>
              <a:gdLst/>
              <a:ahLst/>
              <a:cxnLst>
                <a:cxn ang="0">
                  <a:pos x="58" y="6"/>
                </a:cxn>
                <a:cxn ang="0">
                  <a:pos x="82" y="8"/>
                </a:cxn>
                <a:cxn ang="0">
                  <a:pos x="92" y="26"/>
                </a:cxn>
                <a:cxn ang="0">
                  <a:pos x="78" y="48"/>
                </a:cxn>
                <a:cxn ang="0">
                  <a:pos x="46" y="76"/>
                </a:cxn>
                <a:cxn ang="0">
                  <a:pos x="18" y="92"/>
                </a:cxn>
                <a:cxn ang="0">
                  <a:pos x="8" y="72"/>
                </a:cxn>
                <a:cxn ang="0">
                  <a:pos x="20" y="64"/>
                </a:cxn>
                <a:cxn ang="0">
                  <a:pos x="14" y="46"/>
                </a:cxn>
                <a:cxn ang="0">
                  <a:pos x="40" y="28"/>
                </a:cxn>
                <a:cxn ang="0">
                  <a:pos x="58" y="6"/>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45" name="Freeform 49"/>
            <p:cNvSpPr>
              <a:spLocks/>
            </p:cNvSpPr>
            <p:nvPr/>
          </p:nvSpPr>
          <p:spPr bwMode="invGray">
            <a:xfrm>
              <a:off x="4099" y="3502"/>
              <a:ext cx="474" cy="495"/>
            </a:xfrm>
            <a:custGeom>
              <a:avLst/>
              <a:gdLst/>
              <a:ahLst/>
              <a:cxnLst>
                <a:cxn ang="0">
                  <a:pos x="212" y="11"/>
                </a:cxn>
                <a:cxn ang="0">
                  <a:pos x="176" y="19"/>
                </a:cxn>
                <a:cxn ang="0">
                  <a:pos x="144" y="51"/>
                </a:cxn>
                <a:cxn ang="0">
                  <a:pos x="104" y="59"/>
                </a:cxn>
                <a:cxn ang="0">
                  <a:pos x="84" y="75"/>
                </a:cxn>
                <a:cxn ang="0">
                  <a:pos x="68" y="115"/>
                </a:cxn>
                <a:cxn ang="0">
                  <a:pos x="36" y="167"/>
                </a:cxn>
                <a:cxn ang="0">
                  <a:pos x="0" y="179"/>
                </a:cxn>
                <a:cxn ang="0">
                  <a:pos x="72" y="323"/>
                </a:cxn>
                <a:cxn ang="0">
                  <a:pos x="120" y="427"/>
                </a:cxn>
                <a:cxn ang="0">
                  <a:pos x="144" y="443"/>
                </a:cxn>
                <a:cxn ang="0">
                  <a:pos x="168" y="451"/>
                </a:cxn>
                <a:cxn ang="0">
                  <a:pos x="228" y="431"/>
                </a:cxn>
                <a:cxn ang="0">
                  <a:pos x="252" y="423"/>
                </a:cxn>
                <a:cxn ang="0">
                  <a:pos x="300" y="451"/>
                </a:cxn>
                <a:cxn ang="0">
                  <a:pos x="324" y="527"/>
                </a:cxn>
                <a:cxn ang="0">
                  <a:pos x="336" y="523"/>
                </a:cxn>
                <a:cxn ang="0">
                  <a:pos x="344" y="511"/>
                </a:cxn>
                <a:cxn ang="0">
                  <a:pos x="368" y="547"/>
                </a:cxn>
                <a:cxn ang="0">
                  <a:pos x="404" y="571"/>
                </a:cxn>
                <a:cxn ang="0">
                  <a:pos x="436" y="603"/>
                </a:cxn>
                <a:cxn ang="0">
                  <a:pos x="444" y="615"/>
                </a:cxn>
                <a:cxn ang="0">
                  <a:pos x="456" y="623"/>
                </a:cxn>
                <a:cxn ang="0">
                  <a:pos x="484" y="655"/>
                </a:cxn>
                <a:cxn ang="0">
                  <a:pos x="492" y="631"/>
                </a:cxn>
                <a:cxn ang="0">
                  <a:pos x="540" y="659"/>
                </a:cxn>
                <a:cxn ang="0">
                  <a:pos x="588" y="655"/>
                </a:cxn>
                <a:cxn ang="0">
                  <a:pos x="616" y="531"/>
                </a:cxn>
                <a:cxn ang="0">
                  <a:pos x="632" y="463"/>
                </a:cxn>
                <a:cxn ang="0">
                  <a:pos x="620" y="367"/>
                </a:cxn>
                <a:cxn ang="0">
                  <a:pos x="536" y="271"/>
                </a:cxn>
                <a:cxn ang="0">
                  <a:pos x="528" y="235"/>
                </a:cxn>
                <a:cxn ang="0">
                  <a:pos x="460" y="179"/>
                </a:cxn>
                <a:cxn ang="0">
                  <a:pos x="472" y="155"/>
                </a:cxn>
                <a:cxn ang="0">
                  <a:pos x="456" y="131"/>
                </a:cxn>
                <a:cxn ang="0">
                  <a:pos x="416" y="79"/>
                </a:cxn>
                <a:cxn ang="0">
                  <a:pos x="392" y="31"/>
                </a:cxn>
                <a:cxn ang="0">
                  <a:pos x="388" y="19"/>
                </a:cxn>
                <a:cxn ang="0">
                  <a:pos x="364" y="151"/>
                </a:cxn>
                <a:cxn ang="0">
                  <a:pos x="324" y="115"/>
                </a:cxn>
                <a:cxn ang="0">
                  <a:pos x="292" y="111"/>
                </a:cxn>
                <a:cxn ang="0">
                  <a:pos x="272" y="87"/>
                </a:cxn>
                <a:cxn ang="0">
                  <a:pos x="264" y="63"/>
                </a:cxn>
                <a:cxn ang="0">
                  <a:pos x="276" y="55"/>
                </a:cxn>
                <a:cxn ang="0">
                  <a:pos x="240" y="19"/>
                </a:cxn>
                <a:cxn ang="0">
                  <a:pos x="216" y="11"/>
                </a:cxn>
                <a:cxn ang="0">
                  <a:pos x="204" y="7"/>
                </a:cxn>
                <a:cxn ang="0">
                  <a:pos x="212" y="11"/>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46" name="Freeform 50"/>
            <p:cNvSpPr>
              <a:spLocks/>
            </p:cNvSpPr>
            <p:nvPr/>
          </p:nvSpPr>
          <p:spPr bwMode="invGray">
            <a:xfrm>
              <a:off x="4246" y="3241"/>
              <a:ext cx="319" cy="210"/>
            </a:xfrm>
            <a:custGeom>
              <a:avLst/>
              <a:gdLst/>
              <a:ahLst/>
              <a:cxnLst>
                <a:cxn ang="0">
                  <a:pos x="84" y="60"/>
                </a:cxn>
                <a:cxn ang="0">
                  <a:pos x="68" y="36"/>
                </a:cxn>
                <a:cxn ang="0">
                  <a:pos x="64" y="16"/>
                </a:cxn>
                <a:cxn ang="0">
                  <a:pos x="52" y="12"/>
                </a:cxn>
                <a:cxn ang="0">
                  <a:pos x="16" y="16"/>
                </a:cxn>
                <a:cxn ang="0">
                  <a:pos x="44" y="40"/>
                </a:cxn>
                <a:cxn ang="0">
                  <a:pos x="48" y="52"/>
                </a:cxn>
                <a:cxn ang="0">
                  <a:pos x="24" y="68"/>
                </a:cxn>
                <a:cxn ang="0">
                  <a:pos x="88" y="92"/>
                </a:cxn>
                <a:cxn ang="0">
                  <a:pos x="124" y="112"/>
                </a:cxn>
                <a:cxn ang="0">
                  <a:pos x="128" y="124"/>
                </a:cxn>
                <a:cxn ang="0">
                  <a:pos x="140" y="132"/>
                </a:cxn>
                <a:cxn ang="0">
                  <a:pos x="148" y="156"/>
                </a:cxn>
                <a:cxn ang="0">
                  <a:pos x="132" y="196"/>
                </a:cxn>
                <a:cxn ang="0">
                  <a:pos x="180" y="188"/>
                </a:cxn>
                <a:cxn ang="0">
                  <a:pos x="192" y="216"/>
                </a:cxn>
                <a:cxn ang="0">
                  <a:pos x="216" y="224"/>
                </a:cxn>
                <a:cxn ang="0">
                  <a:pos x="228" y="228"/>
                </a:cxn>
                <a:cxn ang="0">
                  <a:pos x="252" y="224"/>
                </a:cxn>
                <a:cxn ang="0">
                  <a:pos x="276" y="196"/>
                </a:cxn>
                <a:cxn ang="0">
                  <a:pos x="336" y="252"/>
                </a:cxn>
                <a:cxn ang="0">
                  <a:pos x="364" y="280"/>
                </a:cxn>
                <a:cxn ang="0">
                  <a:pos x="360" y="224"/>
                </a:cxn>
                <a:cxn ang="0">
                  <a:pos x="336" y="200"/>
                </a:cxn>
                <a:cxn ang="0">
                  <a:pos x="372" y="168"/>
                </a:cxn>
                <a:cxn ang="0">
                  <a:pos x="408" y="156"/>
                </a:cxn>
                <a:cxn ang="0">
                  <a:pos x="420" y="152"/>
                </a:cxn>
                <a:cxn ang="0">
                  <a:pos x="424" y="140"/>
                </a:cxn>
                <a:cxn ang="0">
                  <a:pos x="356" y="148"/>
                </a:cxn>
                <a:cxn ang="0">
                  <a:pos x="304" y="140"/>
                </a:cxn>
                <a:cxn ang="0">
                  <a:pos x="300" y="128"/>
                </a:cxn>
                <a:cxn ang="0">
                  <a:pos x="292" y="116"/>
                </a:cxn>
                <a:cxn ang="0">
                  <a:pos x="220" y="80"/>
                </a:cxn>
                <a:cxn ang="0">
                  <a:pos x="160" y="60"/>
                </a:cxn>
                <a:cxn ang="0">
                  <a:pos x="136" y="52"/>
                </a:cxn>
                <a:cxn ang="0">
                  <a:pos x="80" y="52"/>
                </a:cxn>
                <a:cxn ang="0">
                  <a:pos x="68" y="32"/>
                </a:cxn>
                <a:cxn ang="0">
                  <a:pos x="68" y="0"/>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47" name="Freeform 51"/>
            <p:cNvSpPr>
              <a:spLocks/>
            </p:cNvSpPr>
            <p:nvPr/>
          </p:nvSpPr>
          <p:spPr bwMode="invGray">
            <a:xfrm>
              <a:off x="4255" y="3243"/>
              <a:ext cx="311" cy="211"/>
            </a:xfrm>
            <a:custGeom>
              <a:avLst/>
              <a:gdLst/>
              <a:ahLst/>
              <a:cxnLst>
                <a:cxn ang="0">
                  <a:pos x="0" y="1"/>
                </a:cxn>
                <a:cxn ang="0">
                  <a:pos x="20" y="37"/>
                </a:cxn>
                <a:cxn ang="0">
                  <a:pos x="28" y="49"/>
                </a:cxn>
                <a:cxn ang="0">
                  <a:pos x="84" y="89"/>
                </a:cxn>
                <a:cxn ang="0">
                  <a:pos x="120" y="113"/>
                </a:cxn>
                <a:cxn ang="0">
                  <a:pos x="132" y="121"/>
                </a:cxn>
                <a:cxn ang="0">
                  <a:pos x="136" y="169"/>
                </a:cxn>
                <a:cxn ang="0">
                  <a:pos x="116" y="201"/>
                </a:cxn>
                <a:cxn ang="0">
                  <a:pos x="136" y="197"/>
                </a:cxn>
                <a:cxn ang="0">
                  <a:pos x="148" y="189"/>
                </a:cxn>
                <a:cxn ang="0">
                  <a:pos x="160" y="201"/>
                </a:cxn>
                <a:cxn ang="0">
                  <a:pos x="184" y="217"/>
                </a:cxn>
                <a:cxn ang="0">
                  <a:pos x="208" y="233"/>
                </a:cxn>
                <a:cxn ang="0">
                  <a:pos x="240" y="221"/>
                </a:cxn>
                <a:cxn ang="0">
                  <a:pos x="248" y="197"/>
                </a:cxn>
                <a:cxn ang="0">
                  <a:pos x="268" y="201"/>
                </a:cxn>
                <a:cxn ang="0">
                  <a:pos x="292" y="209"/>
                </a:cxn>
                <a:cxn ang="0">
                  <a:pos x="340" y="281"/>
                </a:cxn>
                <a:cxn ang="0">
                  <a:pos x="356" y="277"/>
                </a:cxn>
                <a:cxn ang="0">
                  <a:pos x="352" y="253"/>
                </a:cxn>
                <a:cxn ang="0">
                  <a:pos x="316" y="197"/>
                </a:cxn>
                <a:cxn ang="0">
                  <a:pos x="360" y="173"/>
                </a:cxn>
                <a:cxn ang="0">
                  <a:pos x="408" y="145"/>
                </a:cxn>
                <a:cxn ang="0">
                  <a:pos x="409" y="120"/>
                </a:cxn>
                <a:cxn ang="0">
                  <a:pos x="367" y="138"/>
                </a:cxn>
                <a:cxn ang="0">
                  <a:pos x="308" y="137"/>
                </a:cxn>
                <a:cxn ang="0">
                  <a:pos x="264" y="97"/>
                </a:cxn>
                <a:cxn ang="0">
                  <a:pos x="180" y="61"/>
                </a:cxn>
                <a:cxn ang="0">
                  <a:pos x="132" y="33"/>
                </a:cxn>
                <a:cxn ang="0">
                  <a:pos x="92" y="41"/>
                </a:cxn>
                <a:cxn ang="0">
                  <a:pos x="76" y="57"/>
                </a:cxn>
                <a:cxn ang="0">
                  <a:pos x="56" y="17"/>
                </a:cxn>
                <a:cxn ang="0">
                  <a:pos x="0" y="1"/>
                </a:cxn>
              </a:cxnLst>
              <a:rect l="0" t="0" r="r" b="b"/>
              <a:pathLst>
                <a:path w="416" h="282">
                  <a:moveTo>
                    <a:pt x="0" y="1"/>
                  </a:moveTo>
                  <a:cubicBezTo>
                    <a:pt x="7" y="22"/>
                    <a:pt x="2" y="9"/>
                    <a:pt x="20" y="37"/>
                  </a:cubicBezTo>
                  <a:cubicBezTo>
                    <a:pt x="23" y="41"/>
                    <a:pt x="28" y="49"/>
                    <a:pt x="28" y="49"/>
                  </a:cubicBezTo>
                  <a:cubicBezTo>
                    <a:pt x="5" y="84"/>
                    <a:pt x="65" y="78"/>
                    <a:pt x="84" y="89"/>
                  </a:cubicBezTo>
                  <a:cubicBezTo>
                    <a:pt x="97" y="96"/>
                    <a:pt x="108" y="105"/>
                    <a:pt x="120" y="113"/>
                  </a:cubicBezTo>
                  <a:cubicBezTo>
                    <a:pt x="124" y="116"/>
                    <a:pt x="132" y="121"/>
                    <a:pt x="132" y="121"/>
                  </a:cubicBezTo>
                  <a:cubicBezTo>
                    <a:pt x="138" y="138"/>
                    <a:pt x="132" y="151"/>
                    <a:pt x="136" y="169"/>
                  </a:cubicBezTo>
                  <a:cubicBezTo>
                    <a:pt x="107" y="188"/>
                    <a:pt x="110" y="176"/>
                    <a:pt x="116" y="201"/>
                  </a:cubicBezTo>
                  <a:cubicBezTo>
                    <a:pt x="123" y="200"/>
                    <a:pt x="130" y="199"/>
                    <a:pt x="136" y="197"/>
                  </a:cubicBezTo>
                  <a:cubicBezTo>
                    <a:pt x="141" y="195"/>
                    <a:pt x="143" y="188"/>
                    <a:pt x="148" y="189"/>
                  </a:cubicBezTo>
                  <a:cubicBezTo>
                    <a:pt x="154" y="190"/>
                    <a:pt x="156" y="198"/>
                    <a:pt x="160" y="201"/>
                  </a:cubicBezTo>
                  <a:cubicBezTo>
                    <a:pt x="168" y="207"/>
                    <a:pt x="176" y="212"/>
                    <a:pt x="184" y="217"/>
                  </a:cubicBezTo>
                  <a:cubicBezTo>
                    <a:pt x="192" y="222"/>
                    <a:pt x="208" y="233"/>
                    <a:pt x="208" y="233"/>
                  </a:cubicBezTo>
                  <a:cubicBezTo>
                    <a:pt x="216" y="231"/>
                    <a:pt x="234" y="230"/>
                    <a:pt x="240" y="221"/>
                  </a:cubicBezTo>
                  <a:cubicBezTo>
                    <a:pt x="244" y="214"/>
                    <a:pt x="248" y="197"/>
                    <a:pt x="248" y="197"/>
                  </a:cubicBezTo>
                  <a:cubicBezTo>
                    <a:pt x="255" y="198"/>
                    <a:pt x="261" y="199"/>
                    <a:pt x="268" y="201"/>
                  </a:cubicBezTo>
                  <a:cubicBezTo>
                    <a:pt x="276" y="203"/>
                    <a:pt x="292" y="209"/>
                    <a:pt x="292" y="209"/>
                  </a:cubicBezTo>
                  <a:cubicBezTo>
                    <a:pt x="298" y="242"/>
                    <a:pt x="306" y="270"/>
                    <a:pt x="340" y="281"/>
                  </a:cubicBezTo>
                  <a:cubicBezTo>
                    <a:pt x="345" y="280"/>
                    <a:pt x="354" y="282"/>
                    <a:pt x="356" y="277"/>
                  </a:cubicBezTo>
                  <a:cubicBezTo>
                    <a:pt x="359" y="270"/>
                    <a:pt x="355" y="260"/>
                    <a:pt x="352" y="253"/>
                  </a:cubicBezTo>
                  <a:cubicBezTo>
                    <a:pt x="346" y="238"/>
                    <a:pt x="329" y="206"/>
                    <a:pt x="316" y="197"/>
                  </a:cubicBezTo>
                  <a:cubicBezTo>
                    <a:pt x="307" y="170"/>
                    <a:pt x="339" y="175"/>
                    <a:pt x="360" y="173"/>
                  </a:cubicBezTo>
                  <a:cubicBezTo>
                    <a:pt x="383" y="165"/>
                    <a:pt x="391" y="162"/>
                    <a:pt x="408" y="145"/>
                  </a:cubicBezTo>
                  <a:cubicBezTo>
                    <a:pt x="412" y="140"/>
                    <a:pt x="416" y="121"/>
                    <a:pt x="409" y="120"/>
                  </a:cubicBezTo>
                  <a:cubicBezTo>
                    <a:pt x="402" y="119"/>
                    <a:pt x="384" y="135"/>
                    <a:pt x="367" y="138"/>
                  </a:cubicBezTo>
                  <a:cubicBezTo>
                    <a:pt x="350" y="141"/>
                    <a:pt x="325" y="144"/>
                    <a:pt x="308" y="137"/>
                  </a:cubicBezTo>
                  <a:cubicBezTo>
                    <a:pt x="286" y="130"/>
                    <a:pt x="284" y="111"/>
                    <a:pt x="264" y="97"/>
                  </a:cubicBezTo>
                  <a:cubicBezTo>
                    <a:pt x="238" y="80"/>
                    <a:pt x="203" y="76"/>
                    <a:pt x="180" y="61"/>
                  </a:cubicBezTo>
                  <a:cubicBezTo>
                    <a:pt x="163" y="50"/>
                    <a:pt x="150" y="39"/>
                    <a:pt x="132" y="33"/>
                  </a:cubicBezTo>
                  <a:cubicBezTo>
                    <a:pt x="119" y="35"/>
                    <a:pt x="102" y="31"/>
                    <a:pt x="92" y="41"/>
                  </a:cubicBezTo>
                  <a:cubicBezTo>
                    <a:pt x="71" y="62"/>
                    <a:pt x="108" y="46"/>
                    <a:pt x="76" y="57"/>
                  </a:cubicBezTo>
                  <a:cubicBezTo>
                    <a:pt x="52" y="49"/>
                    <a:pt x="67" y="38"/>
                    <a:pt x="56" y="17"/>
                  </a:cubicBezTo>
                  <a:cubicBezTo>
                    <a:pt x="48" y="0"/>
                    <a:pt x="16" y="1"/>
                    <a:pt x="0"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48" name="Freeform 52"/>
            <p:cNvSpPr>
              <a:spLocks/>
            </p:cNvSpPr>
            <p:nvPr/>
          </p:nvSpPr>
          <p:spPr bwMode="invGray">
            <a:xfrm>
              <a:off x="4485" y="4013"/>
              <a:ext cx="45" cy="58"/>
            </a:xfrm>
            <a:custGeom>
              <a:avLst/>
              <a:gdLst/>
              <a:ahLst/>
              <a:cxnLst>
                <a:cxn ang="0">
                  <a:pos x="32" y="18"/>
                </a:cxn>
                <a:cxn ang="0">
                  <a:pos x="0" y="18"/>
                </a:cxn>
                <a:cxn ang="0">
                  <a:pos x="20" y="42"/>
                </a:cxn>
                <a:cxn ang="0">
                  <a:pos x="28" y="66"/>
                </a:cxn>
                <a:cxn ang="0">
                  <a:pos x="32" y="78"/>
                </a:cxn>
                <a:cxn ang="0">
                  <a:pos x="60" y="50"/>
                </a:cxn>
                <a:cxn ang="0">
                  <a:pos x="32" y="18"/>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49" name="Freeform 53"/>
            <p:cNvSpPr>
              <a:spLocks/>
            </p:cNvSpPr>
            <p:nvPr/>
          </p:nvSpPr>
          <p:spPr bwMode="invGray">
            <a:xfrm>
              <a:off x="4621" y="3923"/>
              <a:ext cx="164" cy="85"/>
            </a:xfrm>
            <a:custGeom>
              <a:avLst/>
              <a:gdLst/>
              <a:ahLst/>
              <a:cxnLst>
                <a:cxn ang="0">
                  <a:pos x="47" y="73"/>
                </a:cxn>
                <a:cxn ang="0">
                  <a:pos x="39" y="61"/>
                </a:cxn>
                <a:cxn ang="0">
                  <a:pos x="15" y="69"/>
                </a:cxn>
                <a:cxn ang="0">
                  <a:pos x="39" y="113"/>
                </a:cxn>
                <a:cxn ang="0">
                  <a:pos x="123" y="89"/>
                </a:cxn>
                <a:cxn ang="0">
                  <a:pos x="147" y="73"/>
                </a:cxn>
                <a:cxn ang="0">
                  <a:pos x="171" y="65"/>
                </a:cxn>
                <a:cxn ang="0">
                  <a:pos x="219" y="19"/>
                </a:cxn>
                <a:cxn ang="0">
                  <a:pos x="210" y="0"/>
                </a:cxn>
                <a:cxn ang="0">
                  <a:pos x="179" y="17"/>
                </a:cxn>
                <a:cxn ang="0">
                  <a:pos x="107" y="41"/>
                </a:cxn>
                <a:cxn ang="0">
                  <a:pos x="83" y="45"/>
                </a:cxn>
                <a:cxn ang="0">
                  <a:pos x="59" y="53"/>
                </a:cxn>
                <a:cxn ang="0">
                  <a:pos x="47" y="73"/>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50" name="Freeform 54"/>
            <p:cNvSpPr>
              <a:spLocks/>
            </p:cNvSpPr>
            <p:nvPr/>
          </p:nvSpPr>
          <p:spPr bwMode="invGray">
            <a:xfrm>
              <a:off x="4791" y="3873"/>
              <a:ext cx="104" cy="92"/>
            </a:xfrm>
            <a:custGeom>
              <a:avLst/>
              <a:gdLst/>
              <a:ahLst/>
              <a:cxnLst>
                <a:cxn ang="0">
                  <a:pos x="12" y="60"/>
                </a:cxn>
                <a:cxn ang="0">
                  <a:pos x="8" y="84"/>
                </a:cxn>
                <a:cxn ang="0">
                  <a:pos x="0" y="108"/>
                </a:cxn>
                <a:cxn ang="0">
                  <a:pos x="36" y="116"/>
                </a:cxn>
                <a:cxn ang="0">
                  <a:pos x="52" y="96"/>
                </a:cxn>
                <a:cxn ang="0">
                  <a:pos x="124" y="68"/>
                </a:cxn>
                <a:cxn ang="0">
                  <a:pos x="136" y="44"/>
                </a:cxn>
                <a:cxn ang="0">
                  <a:pos x="112" y="28"/>
                </a:cxn>
                <a:cxn ang="0">
                  <a:pos x="100" y="20"/>
                </a:cxn>
                <a:cxn ang="0">
                  <a:pos x="64" y="12"/>
                </a:cxn>
                <a:cxn ang="0">
                  <a:pos x="52" y="36"/>
                </a:cxn>
                <a:cxn ang="0">
                  <a:pos x="12" y="60"/>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51" name="Freeform 55"/>
            <p:cNvSpPr>
              <a:spLocks/>
            </p:cNvSpPr>
            <p:nvPr/>
          </p:nvSpPr>
          <p:spPr bwMode="invGray">
            <a:xfrm>
              <a:off x="4846" y="3832"/>
              <a:ext cx="37" cy="26"/>
            </a:xfrm>
            <a:custGeom>
              <a:avLst/>
              <a:gdLst/>
              <a:ahLst/>
              <a:cxnLst>
                <a:cxn ang="0">
                  <a:pos x="29" y="0"/>
                </a:cxn>
                <a:cxn ang="0">
                  <a:pos x="8" y="11"/>
                </a:cxn>
                <a:cxn ang="0">
                  <a:pos x="24" y="35"/>
                </a:cxn>
                <a:cxn ang="0">
                  <a:pos x="39" y="26"/>
                </a:cxn>
                <a:cxn ang="0">
                  <a:pos x="29" y="0"/>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52" name="Freeform 56"/>
            <p:cNvSpPr>
              <a:spLocks/>
            </p:cNvSpPr>
            <p:nvPr/>
          </p:nvSpPr>
          <p:spPr bwMode="invGray">
            <a:xfrm>
              <a:off x="3123" y="3346"/>
              <a:ext cx="123" cy="201"/>
            </a:xfrm>
            <a:custGeom>
              <a:avLst/>
              <a:gdLst/>
              <a:ahLst/>
              <a:cxnLst>
                <a:cxn ang="0">
                  <a:pos x="128" y="0"/>
                </a:cxn>
                <a:cxn ang="0">
                  <a:pos x="104" y="28"/>
                </a:cxn>
                <a:cxn ang="0">
                  <a:pos x="88" y="64"/>
                </a:cxn>
                <a:cxn ang="0">
                  <a:pos x="36" y="84"/>
                </a:cxn>
                <a:cxn ang="0">
                  <a:pos x="28" y="96"/>
                </a:cxn>
                <a:cxn ang="0">
                  <a:pos x="16" y="100"/>
                </a:cxn>
                <a:cxn ang="0">
                  <a:pos x="20" y="132"/>
                </a:cxn>
                <a:cxn ang="0">
                  <a:pos x="28" y="156"/>
                </a:cxn>
                <a:cxn ang="0">
                  <a:pos x="0" y="200"/>
                </a:cxn>
                <a:cxn ang="0">
                  <a:pos x="28" y="260"/>
                </a:cxn>
                <a:cxn ang="0">
                  <a:pos x="52" y="268"/>
                </a:cxn>
                <a:cxn ang="0">
                  <a:pos x="88" y="216"/>
                </a:cxn>
                <a:cxn ang="0">
                  <a:pos x="104" y="192"/>
                </a:cxn>
                <a:cxn ang="0">
                  <a:pos x="128" y="116"/>
                </a:cxn>
                <a:cxn ang="0">
                  <a:pos x="140" y="76"/>
                </a:cxn>
                <a:cxn ang="0">
                  <a:pos x="164" y="72"/>
                </a:cxn>
                <a:cxn ang="0">
                  <a:pos x="128" y="0"/>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53" name="Freeform 57"/>
            <p:cNvSpPr>
              <a:spLocks/>
            </p:cNvSpPr>
            <p:nvPr/>
          </p:nvSpPr>
          <p:spPr bwMode="invGray">
            <a:xfrm>
              <a:off x="3655" y="3034"/>
              <a:ext cx="49" cy="61"/>
            </a:xfrm>
            <a:custGeom>
              <a:avLst/>
              <a:gdLst/>
              <a:ahLst/>
              <a:cxnLst>
                <a:cxn ang="0">
                  <a:pos x="29" y="0"/>
                </a:cxn>
                <a:cxn ang="0">
                  <a:pos x="25" y="60"/>
                </a:cxn>
                <a:cxn ang="0">
                  <a:pos x="29" y="76"/>
                </a:cxn>
                <a:cxn ang="0">
                  <a:pos x="41" y="80"/>
                </a:cxn>
                <a:cxn ang="0">
                  <a:pos x="57" y="76"/>
                </a:cxn>
                <a:cxn ang="0">
                  <a:pos x="29" y="0"/>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54" name="Freeform 58"/>
            <p:cNvSpPr>
              <a:spLocks/>
            </p:cNvSpPr>
            <p:nvPr/>
          </p:nvSpPr>
          <p:spPr bwMode="invGray">
            <a:xfrm>
              <a:off x="3988" y="3100"/>
              <a:ext cx="111" cy="183"/>
            </a:xfrm>
            <a:custGeom>
              <a:avLst/>
              <a:gdLst/>
              <a:ahLst/>
              <a:cxnLst>
                <a:cxn ang="0">
                  <a:pos x="96" y="0"/>
                </a:cxn>
                <a:cxn ang="0">
                  <a:pos x="60" y="84"/>
                </a:cxn>
                <a:cxn ang="0">
                  <a:pos x="36" y="92"/>
                </a:cxn>
                <a:cxn ang="0">
                  <a:pos x="12" y="108"/>
                </a:cxn>
                <a:cxn ang="0">
                  <a:pos x="40" y="188"/>
                </a:cxn>
                <a:cxn ang="0">
                  <a:pos x="52" y="224"/>
                </a:cxn>
                <a:cxn ang="0">
                  <a:pos x="60" y="236"/>
                </a:cxn>
                <a:cxn ang="0">
                  <a:pos x="84" y="244"/>
                </a:cxn>
                <a:cxn ang="0">
                  <a:pos x="96" y="196"/>
                </a:cxn>
                <a:cxn ang="0">
                  <a:pos x="124" y="168"/>
                </a:cxn>
                <a:cxn ang="0">
                  <a:pos x="112" y="68"/>
                </a:cxn>
                <a:cxn ang="0">
                  <a:pos x="140" y="48"/>
                </a:cxn>
                <a:cxn ang="0">
                  <a:pos x="112" y="20"/>
                </a:cxn>
                <a:cxn ang="0">
                  <a:pos x="96" y="0"/>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55" name="Freeform 59"/>
            <p:cNvSpPr>
              <a:spLocks/>
            </p:cNvSpPr>
            <p:nvPr/>
          </p:nvSpPr>
          <p:spPr bwMode="invGray">
            <a:xfrm>
              <a:off x="3894" y="3043"/>
              <a:ext cx="72" cy="137"/>
            </a:xfrm>
            <a:custGeom>
              <a:avLst/>
              <a:gdLst/>
              <a:ahLst/>
              <a:cxnLst>
                <a:cxn ang="0">
                  <a:pos x="48" y="2"/>
                </a:cxn>
                <a:cxn ang="0">
                  <a:pos x="51" y="35"/>
                </a:cxn>
                <a:cxn ang="0">
                  <a:pos x="60" y="62"/>
                </a:cxn>
                <a:cxn ang="0">
                  <a:pos x="62" y="92"/>
                </a:cxn>
                <a:cxn ang="0">
                  <a:pos x="68" y="105"/>
                </a:cxn>
                <a:cxn ang="0">
                  <a:pos x="71" y="126"/>
                </a:cxn>
                <a:cxn ang="0">
                  <a:pos x="57" y="93"/>
                </a:cxn>
                <a:cxn ang="0">
                  <a:pos x="35" y="78"/>
                </a:cxn>
                <a:cxn ang="0">
                  <a:pos x="5" y="83"/>
                </a:cxn>
                <a:cxn ang="0">
                  <a:pos x="8" y="102"/>
                </a:cxn>
                <a:cxn ang="0">
                  <a:pos x="41" y="114"/>
                </a:cxn>
                <a:cxn ang="0">
                  <a:pos x="57" y="135"/>
                </a:cxn>
                <a:cxn ang="0">
                  <a:pos x="71" y="135"/>
                </a:cxn>
                <a:cxn ang="0">
                  <a:pos x="78" y="150"/>
                </a:cxn>
                <a:cxn ang="0">
                  <a:pos x="96" y="179"/>
                </a:cxn>
                <a:cxn ang="0">
                  <a:pos x="81" y="126"/>
                </a:cxn>
                <a:cxn ang="0">
                  <a:pos x="80" y="93"/>
                </a:cxn>
                <a:cxn ang="0">
                  <a:pos x="71" y="63"/>
                </a:cxn>
                <a:cxn ang="0">
                  <a:pos x="63" y="41"/>
                </a:cxn>
                <a:cxn ang="0">
                  <a:pos x="57" y="20"/>
                </a:cxn>
                <a:cxn ang="0">
                  <a:pos x="48" y="2"/>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56" name="Freeform 60"/>
            <p:cNvSpPr>
              <a:spLocks/>
            </p:cNvSpPr>
            <p:nvPr/>
          </p:nvSpPr>
          <p:spPr bwMode="invGray">
            <a:xfrm>
              <a:off x="3943" y="3153"/>
              <a:ext cx="40" cy="131"/>
            </a:xfrm>
            <a:custGeom>
              <a:avLst/>
              <a:gdLst/>
              <a:ahLst/>
              <a:cxnLst>
                <a:cxn ang="0">
                  <a:pos x="6" y="0"/>
                </a:cxn>
                <a:cxn ang="0">
                  <a:pos x="0" y="25"/>
                </a:cxn>
                <a:cxn ang="0">
                  <a:pos x="9" y="54"/>
                </a:cxn>
                <a:cxn ang="0">
                  <a:pos x="18" y="94"/>
                </a:cxn>
                <a:cxn ang="0">
                  <a:pos x="34" y="129"/>
                </a:cxn>
                <a:cxn ang="0">
                  <a:pos x="54" y="175"/>
                </a:cxn>
                <a:cxn ang="0">
                  <a:pos x="40" y="115"/>
                </a:cxn>
                <a:cxn ang="0">
                  <a:pos x="34" y="93"/>
                </a:cxn>
                <a:cxn ang="0">
                  <a:pos x="28" y="61"/>
                </a:cxn>
                <a:cxn ang="0">
                  <a:pos x="25" y="46"/>
                </a:cxn>
                <a:cxn ang="0">
                  <a:pos x="16" y="37"/>
                </a:cxn>
                <a:cxn ang="0">
                  <a:pos x="6" y="0"/>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57" name="Freeform 61"/>
            <p:cNvSpPr>
              <a:spLocks/>
            </p:cNvSpPr>
            <p:nvPr/>
          </p:nvSpPr>
          <p:spPr bwMode="invGray">
            <a:xfrm>
              <a:off x="3988" y="3290"/>
              <a:ext cx="65" cy="54"/>
            </a:xfrm>
            <a:custGeom>
              <a:avLst/>
              <a:gdLst/>
              <a:ahLst/>
              <a:cxnLst>
                <a:cxn ang="0">
                  <a:pos x="2" y="0"/>
                </a:cxn>
                <a:cxn ang="0">
                  <a:pos x="8" y="34"/>
                </a:cxn>
                <a:cxn ang="0">
                  <a:pos x="23" y="43"/>
                </a:cxn>
                <a:cxn ang="0">
                  <a:pos x="48" y="49"/>
                </a:cxn>
                <a:cxn ang="0">
                  <a:pos x="62" y="57"/>
                </a:cxn>
                <a:cxn ang="0">
                  <a:pos x="74" y="66"/>
                </a:cxn>
                <a:cxn ang="0">
                  <a:pos x="86" y="69"/>
                </a:cxn>
                <a:cxn ang="0">
                  <a:pos x="72" y="39"/>
                </a:cxn>
                <a:cxn ang="0">
                  <a:pos x="63" y="22"/>
                </a:cxn>
                <a:cxn ang="0">
                  <a:pos x="36" y="24"/>
                </a:cxn>
                <a:cxn ang="0">
                  <a:pos x="24" y="19"/>
                </a:cxn>
                <a:cxn ang="0">
                  <a:pos x="6" y="0"/>
                </a:cxn>
                <a:cxn ang="0">
                  <a:pos x="2" y="0"/>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58" name="Freeform 62"/>
            <p:cNvSpPr>
              <a:spLocks/>
            </p:cNvSpPr>
            <p:nvPr/>
          </p:nvSpPr>
          <p:spPr bwMode="invGray">
            <a:xfrm>
              <a:off x="4092" y="3195"/>
              <a:ext cx="83" cy="117"/>
            </a:xfrm>
            <a:custGeom>
              <a:avLst/>
              <a:gdLst/>
              <a:ahLst/>
              <a:cxnLst>
                <a:cxn ang="0">
                  <a:pos x="98" y="0"/>
                </a:cxn>
                <a:cxn ang="0">
                  <a:pos x="75" y="10"/>
                </a:cxn>
                <a:cxn ang="0">
                  <a:pos x="23" y="15"/>
                </a:cxn>
                <a:cxn ang="0">
                  <a:pos x="14" y="33"/>
                </a:cxn>
                <a:cxn ang="0">
                  <a:pos x="11" y="61"/>
                </a:cxn>
                <a:cxn ang="0">
                  <a:pos x="14" y="75"/>
                </a:cxn>
                <a:cxn ang="0">
                  <a:pos x="3" y="88"/>
                </a:cxn>
                <a:cxn ang="0">
                  <a:pos x="14" y="109"/>
                </a:cxn>
                <a:cxn ang="0">
                  <a:pos x="23" y="124"/>
                </a:cxn>
                <a:cxn ang="0">
                  <a:pos x="15" y="144"/>
                </a:cxn>
                <a:cxn ang="0">
                  <a:pos x="24" y="156"/>
                </a:cxn>
                <a:cxn ang="0">
                  <a:pos x="42" y="144"/>
                </a:cxn>
                <a:cxn ang="0">
                  <a:pos x="50" y="93"/>
                </a:cxn>
                <a:cxn ang="0">
                  <a:pos x="56" y="126"/>
                </a:cxn>
                <a:cxn ang="0">
                  <a:pos x="65" y="145"/>
                </a:cxn>
                <a:cxn ang="0">
                  <a:pos x="62" y="112"/>
                </a:cxn>
                <a:cxn ang="0">
                  <a:pos x="72" y="73"/>
                </a:cxn>
                <a:cxn ang="0">
                  <a:pos x="69" y="51"/>
                </a:cxn>
                <a:cxn ang="0">
                  <a:pos x="54" y="60"/>
                </a:cxn>
                <a:cxn ang="0">
                  <a:pos x="35" y="54"/>
                </a:cxn>
                <a:cxn ang="0">
                  <a:pos x="41" y="36"/>
                </a:cxn>
                <a:cxn ang="0">
                  <a:pos x="62" y="34"/>
                </a:cxn>
                <a:cxn ang="0">
                  <a:pos x="78" y="39"/>
                </a:cxn>
                <a:cxn ang="0">
                  <a:pos x="98" y="30"/>
                </a:cxn>
                <a:cxn ang="0">
                  <a:pos x="111" y="13"/>
                </a:cxn>
                <a:cxn ang="0">
                  <a:pos x="98" y="0"/>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59" name="Freeform 63"/>
            <p:cNvSpPr>
              <a:spLocks/>
            </p:cNvSpPr>
            <p:nvPr/>
          </p:nvSpPr>
          <p:spPr bwMode="invGray">
            <a:xfrm>
              <a:off x="4064" y="2777"/>
              <a:ext cx="22" cy="71"/>
            </a:xfrm>
            <a:custGeom>
              <a:avLst/>
              <a:gdLst/>
              <a:ahLst/>
              <a:cxnLst>
                <a:cxn ang="0">
                  <a:pos x="12" y="0"/>
                </a:cxn>
                <a:cxn ang="0">
                  <a:pos x="0" y="16"/>
                </a:cxn>
                <a:cxn ang="0">
                  <a:pos x="6" y="37"/>
                </a:cxn>
                <a:cxn ang="0">
                  <a:pos x="1" y="61"/>
                </a:cxn>
                <a:cxn ang="0">
                  <a:pos x="16" y="94"/>
                </a:cxn>
                <a:cxn ang="0">
                  <a:pos x="30" y="82"/>
                </a:cxn>
                <a:cxn ang="0">
                  <a:pos x="22" y="61"/>
                </a:cxn>
                <a:cxn ang="0">
                  <a:pos x="12" y="0"/>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60" name="Freeform 64"/>
            <p:cNvSpPr>
              <a:spLocks/>
            </p:cNvSpPr>
            <p:nvPr/>
          </p:nvSpPr>
          <p:spPr bwMode="invGray">
            <a:xfrm>
              <a:off x="4078" y="2896"/>
              <a:ext cx="61" cy="118"/>
            </a:xfrm>
            <a:custGeom>
              <a:avLst/>
              <a:gdLst/>
              <a:ahLst/>
              <a:cxnLst>
                <a:cxn ang="0">
                  <a:pos x="12" y="2"/>
                </a:cxn>
                <a:cxn ang="0">
                  <a:pos x="0" y="20"/>
                </a:cxn>
                <a:cxn ang="0">
                  <a:pos x="8" y="49"/>
                </a:cxn>
                <a:cxn ang="0">
                  <a:pos x="6" y="107"/>
                </a:cxn>
                <a:cxn ang="0">
                  <a:pos x="17" y="103"/>
                </a:cxn>
                <a:cxn ang="0">
                  <a:pos x="20" y="115"/>
                </a:cxn>
                <a:cxn ang="0">
                  <a:pos x="29" y="122"/>
                </a:cxn>
                <a:cxn ang="0">
                  <a:pos x="38" y="140"/>
                </a:cxn>
                <a:cxn ang="0">
                  <a:pos x="48" y="128"/>
                </a:cxn>
                <a:cxn ang="0">
                  <a:pos x="65" y="134"/>
                </a:cxn>
                <a:cxn ang="0">
                  <a:pos x="63" y="109"/>
                </a:cxn>
                <a:cxn ang="0">
                  <a:pos x="48" y="104"/>
                </a:cxn>
                <a:cxn ang="0">
                  <a:pos x="39" y="91"/>
                </a:cxn>
                <a:cxn ang="0">
                  <a:pos x="33" y="73"/>
                </a:cxn>
                <a:cxn ang="0">
                  <a:pos x="41" y="53"/>
                </a:cxn>
                <a:cxn ang="0">
                  <a:pos x="35" y="35"/>
                </a:cxn>
                <a:cxn ang="0">
                  <a:pos x="42" y="20"/>
                </a:cxn>
                <a:cxn ang="0">
                  <a:pos x="29" y="4"/>
                </a:cxn>
                <a:cxn ang="0">
                  <a:pos x="18" y="7"/>
                </a:cxn>
                <a:cxn ang="0">
                  <a:pos x="12" y="2"/>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61" name="Freeform 65"/>
            <p:cNvSpPr>
              <a:spLocks/>
            </p:cNvSpPr>
            <p:nvPr/>
          </p:nvSpPr>
          <p:spPr bwMode="invGray">
            <a:xfrm>
              <a:off x="4121" y="3052"/>
              <a:ext cx="64" cy="79"/>
            </a:xfrm>
            <a:custGeom>
              <a:avLst/>
              <a:gdLst/>
              <a:ahLst/>
              <a:cxnLst>
                <a:cxn ang="0">
                  <a:pos x="52" y="0"/>
                </a:cxn>
                <a:cxn ang="0">
                  <a:pos x="44" y="18"/>
                </a:cxn>
                <a:cxn ang="0">
                  <a:pos x="32" y="30"/>
                </a:cxn>
                <a:cxn ang="0">
                  <a:pos x="16" y="35"/>
                </a:cxn>
                <a:cxn ang="0">
                  <a:pos x="8" y="48"/>
                </a:cxn>
                <a:cxn ang="0">
                  <a:pos x="4" y="74"/>
                </a:cxn>
                <a:cxn ang="0">
                  <a:pos x="13" y="71"/>
                </a:cxn>
                <a:cxn ang="0">
                  <a:pos x="25" y="62"/>
                </a:cxn>
                <a:cxn ang="0">
                  <a:pos x="34" y="69"/>
                </a:cxn>
                <a:cxn ang="0">
                  <a:pos x="58" y="99"/>
                </a:cxn>
                <a:cxn ang="0">
                  <a:pos x="71" y="72"/>
                </a:cxn>
                <a:cxn ang="0">
                  <a:pos x="85" y="68"/>
                </a:cxn>
                <a:cxn ang="0">
                  <a:pos x="74" y="39"/>
                </a:cxn>
                <a:cxn ang="0">
                  <a:pos x="52" y="0"/>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62" name="Freeform 66"/>
            <p:cNvSpPr>
              <a:spLocks/>
            </p:cNvSpPr>
            <p:nvPr/>
          </p:nvSpPr>
          <p:spPr bwMode="invGray">
            <a:xfrm>
              <a:off x="4197" y="3193"/>
              <a:ext cx="29" cy="49"/>
            </a:xfrm>
            <a:custGeom>
              <a:avLst/>
              <a:gdLst/>
              <a:ahLst/>
              <a:cxnLst>
                <a:cxn ang="0">
                  <a:pos x="6" y="27"/>
                </a:cxn>
                <a:cxn ang="0">
                  <a:pos x="26" y="66"/>
                </a:cxn>
                <a:cxn ang="0">
                  <a:pos x="30" y="52"/>
                </a:cxn>
                <a:cxn ang="0">
                  <a:pos x="38" y="40"/>
                </a:cxn>
                <a:cxn ang="0">
                  <a:pos x="30" y="25"/>
                </a:cxn>
                <a:cxn ang="0">
                  <a:pos x="20" y="13"/>
                </a:cxn>
                <a:cxn ang="0">
                  <a:pos x="11" y="1"/>
                </a:cxn>
                <a:cxn ang="0">
                  <a:pos x="2" y="12"/>
                </a:cxn>
                <a:cxn ang="0">
                  <a:pos x="6" y="2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63" name="Freeform 67"/>
            <p:cNvSpPr>
              <a:spLocks/>
            </p:cNvSpPr>
            <p:nvPr/>
          </p:nvSpPr>
          <p:spPr bwMode="invGray">
            <a:xfrm>
              <a:off x="4181" y="3275"/>
              <a:ext cx="18" cy="17"/>
            </a:xfrm>
            <a:custGeom>
              <a:avLst/>
              <a:gdLst/>
              <a:ahLst/>
              <a:cxnLst>
                <a:cxn ang="0">
                  <a:pos x="0" y="0"/>
                </a:cxn>
                <a:cxn ang="0">
                  <a:pos x="6" y="23"/>
                </a:cxn>
                <a:cxn ang="0">
                  <a:pos x="24" y="11"/>
                </a:cxn>
                <a:cxn ang="0">
                  <a:pos x="0" y="0"/>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64" name="Freeform 68"/>
            <p:cNvSpPr>
              <a:spLocks/>
            </p:cNvSpPr>
            <p:nvPr/>
          </p:nvSpPr>
          <p:spPr bwMode="invGray">
            <a:xfrm>
              <a:off x="4208" y="3265"/>
              <a:ext cx="45" cy="37"/>
            </a:xfrm>
            <a:custGeom>
              <a:avLst/>
              <a:gdLst/>
              <a:ahLst/>
              <a:cxnLst>
                <a:cxn ang="0">
                  <a:pos x="9" y="0"/>
                </a:cxn>
                <a:cxn ang="0">
                  <a:pos x="0" y="18"/>
                </a:cxn>
                <a:cxn ang="0">
                  <a:pos x="28" y="33"/>
                </a:cxn>
                <a:cxn ang="0">
                  <a:pos x="42" y="46"/>
                </a:cxn>
                <a:cxn ang="0">
                  <a:pos x="60" y="42"/>
                </a:cxn>
                <a:cxn ang="0">
                  <a:pos x="49" y="24"/>
                </a:cxn>
                <a:cxn ang="0">
                  <a:pos x="28" y="3"/>
                </a:cxn>
                <a:cxn ang="0">
                  <a:pos x="19" y="16"/>
                </a:cxn>
                <a:cxn ang="0">
                  <a:pos x="9" y="0"/>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65" name="Freeform 69"/>
            <p:cNvSpPr>
              <a:spLocks/>
            </p:cNvSpPr>
            <p:nvPr/>
          </p:nvSpPr>
          <p:spPr bwMode="invGray">
            <a:xfrm>
              <a:off x="4277" y="3335"/>
              <a:ext cx="24" cy="33"/>
            </a:xfrm>
            <a:custGeom>
              <a:avLst/>
              <a:gdLst/>
              <a:ahLst/>
              <a:cxnLst>
                <a:cxn ang="0">
                  <a:pos x="28" y="0"/>
                </a:cxn>
                <a:cxn ang="0">
                  <a:pos x="10" y="11"/>
                </a:cxn>
                <a:cxn ang="0">
                  <a:pos x="12" y="32"/>
                </a:cxn>
                <a:cxn ang="0">
                  <a:pos x="24" y="36"/>
                </a:cxn>
                <a:cxn ang="0">
                  <a:pos x="28" y="0"/>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66" name="Freeform 70"/>
            <p:cNvSpPr>
              <a:spLocks/>
            </p:cNvSpPr>
            <p:nvPr/>
          </p:nvSpPr>
          <p:spPr bwMode="invGray">
            <a:xfrm>
              <a:off x="4544" y="3293"/>
              <a:ext cx="46" cy="47"/>
            </a:xfrm>
            <a:custGeom>
              <a:avLst/>
              <a:gdLst/>
              <a:ahLst/>
              <a:cxnLst>
                <a:cxn ang="0">
                  <a:pos x="7" y="0"/>
                </a:cxn>
                <a:cxn ang="0">
                  <a:pos x="0" y="14"/>
                </a:cxn>
                <a:cxn ang="0">
                  <a:pos x="24" y="35"/>
                </a:cxn>
                <a:cxn ang="0">
                  <a:pos x="36" y="54"/>
                </a:cxn>
                <a:cxn ang="0">
                  <a:pos x="46" y="63"/>
                </a:cxn>
                <a:cxn ang="0">
                  <a:pos x="61" y="56"/>
                </a:cxn>
                <a:cxn ang="0">
                  <a:pos x="33" y="17"/>
                </a:cxn>
                <a:cxn ang="0">
                  <a:pos x="7" y="0"/>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67" name="Freeform 71"/>
            <p:cNvSpPr>
              <a:spLocks/>
            </p:cNvSpPr>
            <p:nvPr/>
          </p:nvSpPr>
          <p:spPr bwMode="invGray">
            <a:xfrm>
              <a:off x="4147" y="3352"/>
              <a:ext cx="46" cy="50"/>
            </a:xfrm>
            <a:custGeom>
              <a:avLst/>
              <a:gdLst/>
              <a:ahLst/>
              <a:cxnLst>
                <a:cxn ang="0">
                  <a:pos x="28" y="7"/>
                </a:cxn>
                <a:cxn ang="0">
                  <a:pos x="30" y="34"/>
                </a:cxn>
                <a:cxn ang="0">
                  <a:pos x="16" y="43"/>
                </a:cxn>
                <a:cxn ang="0">
                  <a:pos x="22" y="67"/>
                </a:cxn>
                <a:cxn ang="0">
                  <a:pos x="48" y="58"/>
                </a:cxn>
                <a:cxn ang="0">
                  <a:pos x="60" y="47"/>
                </a:cxn>
                <a:cxn ang="0">
                  <a:pos x="51" y="28"/>
                </a:cxn>
                <a:cxn ang="0">
                  <a:pos x="57" y="14"/>
                </a:cxn>
                <a:cxn ang="0">
                  <a:pos x="55" y="2"/>
                </a:cxn>
                <a:cxn ang="0">
                  <a:pos x="46" y="4"/>
                </a:cxn>
                <a:cxn ang="0">
                  <a:pos x="51" y="5"/>
                </a:cxn>
                <a:cxn ang="0">
                  <a:pos x="49" y="16"/>
                </a:cxn>
                <a:cxn ang="0">
                  <a:pos x="43" y="23"/>
                </a:cxn>
                <a:cxn ang="0">
                  <a:pos x="28" y="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68" name="Freeform 72"/>
            <p:cNvSpPr>
              <a:spLocks/>
            </p:cNvSpPr>
            <p:nvPr/>
          </p:nvSpPr>
          <p:spPr bwMode="invGray">
            <a:xfrm>
              <a:off x="4098" y="3371"/>
              <a:ext cx="32" cy="27"/>
            </a:xfrm>
            <a:custGeom>
              <a:avLst/>
              <a:gdLst/>
              <a:ahLst/>
              <a:cxnLst>
                <a:cxn ang="0">
                  <a:pos x="21" y="3"/>
                </a:cxn>
                <a:cxn ang="0">
                  <a:pos x="6" y="6"/>
                </a:cxn>
                <a:cxn ang="0">
                  <a:pos x="33" y="36"/>
                </a:cxn>
                <a:cxn ang="0">
                  <a:pos x="42" y="30"/>
                </a:cxn>
                <a:cxn ang="0">
                  <a:pos x="21" y="3"/>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69" name="Freeform 73"/>
            <p:cNvSpPr>
              <a:spLocks/>
            </p:cNvSpPr>
            <p:nvPr/>
          </p:nvSpPr>
          <p:spPr bwMode="invGray">
            <a:xfrm>
              <a:off x="4077" y="3342"/>
              <a:ext cx="24" cy="31"/>
            </a:xfrm>
            <a:custGeom>
              <a:avLst/>
              <a:gdLst/>
              <a:ahLst/>
              <a:cxnLst>
                <a:cxn ang="0">
                  <a:pos x="21" y="0"/>
                </a:cxn>
                <a:cxn ang="0">
                  <a:pos x="0" y="26"/>
                </a:cxn>
                <a:cxn ang="0">
                  <a:pos x="16" y="24"/>
                </a:cxn>
                <a:cxn ang="0">
                  <a:pos x="19" y="29"/>
                </a:cxn>
                <a:cxn ang="0">
                  <a:pos x="16" y="35"/>
                </a:cxn>
                <a:cxn ang="0">
                  <a:pos x="30" y="21"/>
                </a:cxn>
                <a:cxn ang="0">
                  <a:pos x="24" y="9"/>
                </a:cxn>
                <a:cxn ang="0">
                  <a:pos x="21" y="0"/>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70" name="Freeform 74"/>
            <p:cNvSpPr>
              <a:spLocks/>
            </p:cNvSpPr>
            <p:nvPr/>
          </p:nvSpPr>
          <p:spPr bwMode="invGray">
            <a:xfrm>
              <a:off x="4111" y="3353"/>
              <a:ext cx="34" cy="24"/>
            </a:xfrm>
            <a:custGeom>
              <a:avLst/>
              <a:gdLst/>
              <a:ahLst/>
              <a:cxnLst>
                <a:cxn ang="0">
                  <a:pos x="21" y="0"/>
                </a:cxn>
                <a:cxn ang="0">
                  <a:pos x="0" y="7"/>
                </a:cxn>
                <a:cxn ang="0">
                  <a:pos x="27" y="31"/>
                </a:cxn>
                <a:cxn ang="0">
                  <a:pos x="45" y="24"/>
                </a:cxn>
                <a:cxn ang="0">
                  <a:pos x="22" y="10"/>
                </a:cxn>
                <a:cxn ang="0">
                  <a:pos x="21" y="0"/>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71" name="Freeform 75"/>
            <p:cNvSpPr>
              <a:spLocks/>
            </p:cNvSpPr>
            <p:nvPr/>
          </p:nvSpPr>
          <p:spPr bwMode="invGray">
            <a:xfrm>
              <a:off x="4062" y="3021"/>
              <a:ext cx="27" cy="55"/>
            </a:xfrm>
            <a:custGeom>
              <a:avLst/>
              <a:gdLst/>
              <a:ahLst/>
              <a:cxnLst>
                <a:cxn ang="0">
                  <a:pos x="30" y="0"/>
                </a:cxn>
                <a:cxn ang="0">
                  <a:pos x="21" y="15"/>
                </a:cxn>
                <a:cxn ang="0">
                  <a:pos x="9" y="36"/>
                </a:cxn>
                <a:cxn ang="0">
                  <a:pos x="0" y="59"/>
                </a:cxn>
                <a:cxn ang="0">
                  <a:pos x="8" y="74"/>
                </a:cxn>
                <a:cxn ang="0">
                  <a:pos x="20" y="59"/>
                </a:cxn>
                <a:cxn ang="0">
                  <a:pos x="35" y="32"/>
                </a:cxn>
                <a:cxn ang="0">
                  <a:pos x="30" y="0"/>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72" name="Freeform 76"/>
            <p:cNvSpPr>
              <a:spLocks/>
            </p:cNvSpPr>
            <p:nvPr/>
          </p:nvSpPr>
          <p:spPr bwMode="invGray">
            <a:xfrm>
              <a:off x="4113" y="3012"/>
              <a:ext cx="19" cy="55"/>
            </a:xfrm>
            <a:custGeom>
              <a:avLst/>
              <a:gdLst/>
              <a:ahLst/>
              <a:cxnLst>
                <a:cxn ang="0">
                  <a:pos x="13" y="7"/>
                </a:cxn>
                <a:cxn ang="0">
                  <a:pos x="4" y="8"/>
                </a:cxn>
                <a:cxn ang="0">
                  <a:pos x="0" y="22"/>
                </a:cxn>
                <a:cxn ang="0">
                  <a:pos x="15" y="41"/>
                </a:cxn>
                <a:cxn ang="0">
                  <a:pos x="25" y="56"/>
                </a:cxn>
                <a:cxn ang="0">
                  <a:pos x="16" y="20"/>
                </a:cxn>
                <a:cxn ang="0">
                  <a:pos x="13" y="7"/>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73" name="Freeform 77"/>
            <p:cNvSpPr>
              <a:spLocks/>
            </p:cNvSpPr>
            <p:nvPr/>
          </p:nvSpPr>
          <p:spPr bwMode="invGray">
            <a:xfrm>
              <a:off x="4135" y="2995"/>
              <a:ext cx="10" cy="25"/>
            </a:xfrm>
            <a:custGeom>
              <a:avLst/>
              <a:gdLst/>
              <a:ahLst/>
              <a:cxnLst>
                <a:cxn ang="0">
                  <a:pos x="11" y="0"/>
                </a:cxn>
                <a:cxn ang="0">
                  <a:pos x="1" y="10"/>
                </a:cxn>
                <a:cxn ang="0">
                  <a:pos x="11" y="25"/>
                </a:cxn>
                <a:cxn ang="0">
                  <a:pos x="11" y="0"/>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74" name="Freeform 78"/>
            <p:cNvSpPr>
              <a:spLocks/>
            </p:cNvSpPr>
            <p:nvPr/>
          </p:nvSpPr>
          <p:spPr bwMode="invGray">
            <a:xfrm>
              <a:off x="4145" y="3007"/>
              <a:ext cx="21" cy="48"/>
            </a:xfrm>
            <a:custGeom>
              <a:avLst/>
              <a:gdLst/>
              <a:ahLst/>
              <a:cxnLst>
                <a:cxn ang="0">
                  <a:pos x="5" y="0"/>
                </a:cxn>
                <a:cxn ang="0">
                  <a:pos x="11" y="14"/>
                </a:cxn>
                <a:cxn ang="0">
                  <a:pos x="20" y="21"/>
                </a:cxn>
                <a:cxn ang="0">
                  <a:pos x="8" y="39"/>
                </a:cxn>
                <a:cxn ang="0">
                  <a:pos x="0" y="56"/>
                </a:cxn>
                <a:cxn ang="0">
                  <a:pos x="11" y="57"/>
                </a:cxn>
                <a:cxn ang="0">
                  <a:pos x="26" y="26"/>
                </a:cxn>
                <a:cxn ang="0">
                  <a:pos x="5" y="0"/>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75" name="Freeform 79"/>
            <p:cNvSpPr>
              <a:spLocks/>
            </p:cNvSpPr>
            <p:nvPr/>
          </p:nvSpPr>
          <p:spPr bwMode="invGray">
            <a:xfrm>
              <a:off x="3876" y="3076"/>
              <a:ext cx="12" cy="27"/>
            </a:xfrm>
            <a:custGeom>
              <a:avLst/>
              <a:gdLst/>
              <a:ahLst/>
              <a:cxnLst>
                <a:cxn ang="0">
                  <a:pos x="14" y="3"/>
                </a:cxn>
                <a:cxn ang="0">
                  <a:pos x="0" y="7"/>
                </a:cxn>
                <a:cxn ang="0">
                  <a:pos x="8" y="22"/>
                </a:cxn>
                <a:cxn ang="0">
                  <a:pos x="14" y="3"/>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76" name="Freeform 80"/>
            <p:cNvSpPr>
              <a:spLocks/>
            </p:cNvSpPr>
            <p:nvPr/>
          </p:nvSpPr>
          <p:spPr bwMode="invGray">
            <a:xfrm>
              <a:off x="3866" y="3053"/>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77" name="Freeform 81"/>
            <p:cNvSpPr>
              <a:spLocks/>
            </p:cNvSpPr>
            <p:nvPr/>
          </p:nvSpPr>
          <p:spPr bwMode="invGray">
            <a:xfrm>
              <a:off x="3862" y="3035"/>
              <a:ext cx="12" cy="14"/>
            </a:xfrm>
            <a:custGeom>
              <a:avLst/>
              <a:gdLst/>
              <a:ahLst/>
              <a:cxnLst>
                <a:cxn ang="0">
                  <a:pos x="10" y="5"/>
                </a:cxn>
                <a:cxn ang="0">
                  <a:pos x="0" y="10"/>
                </a:cxn>
                <a:cxn ang="0">
                  <a:pos x="12" y="19"/>
                </a:cxn>
                <a:cxn ang="0">
                  <a:pos x="10" y="5"/>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78" name="Freeform 82"/>
            <p:cNvSpPr>
              <a:spLocks/>
            </p:cNvSpPr>
            <p:nvPr/>
          </p:nvSpPr>
          <p:spPr bwMode="invGray">
            <a:xfrm>
              <a:off x="3850" y="2995"/>
              <a:ext cx="11" cy="19"/>
            </a:xfrm>
            <a:custGeom>
              <a:avLst/>
              <a:gdLst/>
              <a:ahLst/>
              <a:cxnLst>
                <a:cxn ang="0">
                  <a:pos x="6" y="0"/>
                </a:cxn>
                <a:cxn ang="0">
                  <a:pos x="0" y="13"/>
                </a:cxn>
                <a:cxn ang="0">
                  <a:pos x="12" y="24"/>
                </a:cxn>
                <a:cxn ang="0">
                  <a:pos x="6" y="0"/>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79" name="Freeform 83"/>
            <p:cNvSpPr>
              <a:spLocks/>
            </p:cNvSpPr>
            <p:nvPr/>
          </p:nvSpPr>
          <p:spPr bwMode="invGray">
            <a:xfrm>
              <a:off x="3852" y="3020"/>
              <a:ext cx="16" cy="13"/>
            </a:xfrm>
            <a:custGeom>
              <a:avLst/>
              <a:gdLst/>
              <a:ahLst/>
              <a:cxnLst>
                <a:cxn ang="0">
                  <a:pos x="13" y="0"/>
                </a:cxn>
                <a:cxn ang="0">
                  <a:pos x="19" y="18"/>
                </a:cxn>
                <a:cxn ang="0">
                  <a:pos x="14" y="6"/>
                </a:cxn>
                <a:cxn ang="0">
                  <a:pos x="13" y="0"/>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80" name="Freeform 84"/>
            <p:cNvSpPr>
              <a:spLocks/>
            </p:cNvSpPr>
            <p:nvPr/>
          </p:nvSpPr>
          <p:spPr bwMode="invGray">
            <a:xfrm>
              <a:off x="4688" y="3643"/>
              <a:ext cx="45" cy="60"/>
            </a:xfrm>
            <a:custGeom>
              <a:avLst/>
              <a:gdLst/>
              <a:ahLst/>
              <a:cxnLst>
                <a:cxn ang="0">
                  <a:pos x="10" y="7"/>
                </a:cxn>
                <a:cxn ang="0">
                  <a:pos x="3" y="18"/>
                </a:cxn>
                <a:cxn ang="0">
                  <a:pos x="15" y="39"/>
                </a:cxn>
                <a:cxn ang="0">
                  <a:pos x="27" y="54"/>
                </a:cxn>
                <a:cxn ang="0">
                  <a:pos x="40" y="63"/>
                </a:cxn>
                <a:cxn ang="0">
                  <a:pos x="51" y="81"/>
                </a:cxn>
                <a:cxn ang="0">
                  <a:pos x="52" y="57"/>
                </a:cxn>
                <a:cxn ang="0">
                  <a:pos x="43" y="37"/>
                </a:cxn>
                <a:cxn ang="0">
                  <a:pos x="25" y="18"/>
                </a:cxn>
                <a:cxn ang="0">
                  <a:pos x="10" y="7"/>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81" name="Freeform 85"/>
            <p:cNvSpPr>
              <a:spLocks/>
            </p:cNvSpPr>
            <p:nvPr/>
          </p:nvSpPr>
          <p:spPr bwMode="invGray">
            <a:xfrm>
              <a:off x="4919" y="3594"/>
              <a:ext cx="53" cy="46"/>
            </a:xfrm>
            <a:custGeom>
              <a:avLst/>
              <a:gdLst/>
              <a:ahLst/>
              <a:cxnLst>
                <a:cxn ang="0">
                  <a:pos x="28" y="23"/>
                </a:cxn>
                <a:cxn ang="0">
                  <a:pos x="13" y="32"/>
                </a:cxn>
                <a:cxn ang="0">
                  <a:pos x="1" y="44"/>
                </a:cxn>
                <a:cxn ang="0">
                  <a:pos x="13" y="59"/>
                </a:cxn>
                <a:cxn ang="0">
                  <a:pos x="28" y="44"/>
                </a:cxn>
                <a:cxn ang="0">
                  <a:pos x="40" y="23"/>
                </a:cxn>
                <a:cxn ang="0">
                  <a:pos x="55" y="0"/>
                </a:cxn>
                <a:cxn ang="0">
                  <a:pos x="71" y="11"/>
                </a:cxn>
                <a:cxn ang="0">
                  <a:pos x="35" y="23"/>
                </a:cxn>
                <a:cxn ang="0">
                  <a:pos x="28" y="23"/>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82" name="Freeform 86"/>
            <p:cNvSpPr>
              <a:spLocks/>
            </p:cNvSpPr>
            <p:nvPr/>
          </p:nvSpPr>
          <p:spPr bwMode="invGray">
            <a:xfrm>
              <a:off x="4759" y="3569"/>
              <a:ext cx="17" cy="23"/>
            </a:xfrm>
            <a:custGeom>
              <a:avLst/>
              <a:gdLst/>
              <a:ahLst/>
              <a:cxnLst>
                <a:cxn ang="0">
                  <a:pos x="9" y="0"/>
                </a:cxn>
                <a:cxn ang="0">
                  <a:pos x="0" y="14"/>
                </a:cxn>
                <a:cxn ang="0">
                  <a:pos x="12" y="30"/>
                </a:cxn>
                <a:cxn ang="0">
                  <a:pos x="9" y="0"/>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83" name="Freeform 87"/>
            <p:cNvSpPr>
              <a:spLocks/>
            </p:cNvSpPr>
            <p:nvPr/>
          </p:nvSpPr>
          <p:spPr bwMode="invGray">
            <a:xfrm>
              <a:off x="4751" y="3547"/>
              <a:ext cx="20" cy="17"/>
            </a:xfrm>
            <a:custGeom>
              <a:avLst/>
              <a:gdLst/>
              <a:ahLst/>
              <a:cxnLst>
                <a:cxn ang="0">
                  <a:pos x="19" y="0"/>
                </a:cxn>
                <a:cxn ang="0">
                  <a:pos x="0" y="14"/>
                </a:cxn>
                <a:cxn ang="0">
                  <a:pos x="21" y="20"/>
                </a:cxn>
                <a:cxn ang="0">
                  <a:pos x="19" y="0"/>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84" name="Freeform 88"/>
            <p:cNvSpPr>
              <a:spLocks/>
            </p:cNvSpPr>
            <p:nvPr/>
          </p:nvSpPr>
          <p:spPr bwMode="invGray">
            <a:xfrm>
              <a:off x="4598" y="3353"/>
              <a:ext cx="24" cy="33"/>
            </a:xfrm>
            <a:custGeom>
              <a:avLst/>
              <a:gdLst/>
              <a:ahLst/>
              <a:cxnLst>
                <a:cxn ang="0">
                  <a:pos x="28" y="0"/>
                </a:cxn>
                <a:cxn ang="0">
                  <a:pos x="10" y="11"/>
                </a:cxn>
                <a:cxn ang="0">
                  <a:pos x="12" y="32"/>
                </a:cxn>
                <a:cxn ang="0">
                  <a:pos x="24" y="36"/>
                </a:cxn>
                <a:cxn ang="0">
                  <a:pos x="28" y="0"/>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85" name="Freeform 89"/>
            <p:cNvSpPr>
              <a:spLocks/>
            </p:cNvSpPr>
            <p:nvPr/>
          </p:nvSpPr>
          <p:spPr bwMode="invGray">
            <a:xfrm>
              <a:off x="4632" y="3396"/>
              <a:ext cx="26" cy="33"/>
            </a:xfrm>
            <a:custGeom>
              <a:avLst/>
              <a:gdLst/>
              <a:ahLst/>
              <a:cxnLst>
                <a:cxn ang="0">
                  <a:pos x="30" y="0"/>
                </a:cxn>
                <a:cxn ang="0">
                  <a:pos x="10" y="9"/>
                </a:cxn>
                <a:cxn ang="0">
                  <a:pos x="14" y="32"/>
                </a:cxn>
                <a:cxn ang="0">
                  <a:pos x="26" y="36"/>
                </a:cxn>
                <a:cxn ang="0">
                  <a:pos x="30" y="0"/>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86" name="Freeform 90"/>
            <p:cNvSpPr>
              <a:spLocks/>
            </p:cNvSpPr>
            <p:nvPr/>
          </p:nvSpPr>
          <p:spPr bwMode="invGray">
            <a:xfrm>
              <a:off x="4659" y="3459"/>
              <a:ext cx="28" cy="28"/>
            </a:xfrm>
            <a:custGeom>
              <a:avLst/>
              <a:gdLst/>
              <a:ahLst/>
              <a:cxnLst>
                <a:cxn ang="0">
                  <a:pos x="34" y="2"/>
                </a:cxn>
                <a:cxn ang="0">
                  <a:pos x="10" y="2"/>
                </a:cxn>
                <a:cxn ang="0">
                  <a:pos x="14" y="25"/>
                </a:cxn>
                <a:cxn ang="0">
                  <a:pos x="26" y="29"/>
                </a:cxn>
                <a:cxn ang="0">
                  <a:pos x="34" y="2"/>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87" name="Freeform 91"/>
            <p:cNvSpPr>
              <a:spLocks/>
            </p:cNvSpPr>
            <p:nvPr/>
          </p:nvSpPr>
          <p:spPr bwMode="invGray">
            <a:xfrm>
              <a:off x="4693" y="3449"/>
              <a:ext cx="28" cy="26"/>
            </a:xfrm>
            <a:custGeom>
              <a:avLst/>
              <a:gdLst/>
              <a:ahLst/>
              <a:cxnLst>
                <a:cxn ang="0">
                  <a:pos x="34" y="2"/>
                </a:cxn>
                <a:cxn ang="0">
                  <a:pos x="10" y="2"/>
                </a:cxn>
                <a:cxn ang="0">
                  <a:pos x="16" y="22"/>
                </a:cxn>
                <a:cxn ang="0">
                  <a:pos x="27" y="22"/>
                </a:cxn>
                <a:cxn ang="0">
                  <a:pos x="34" y="2"/>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88" name="Freeform 92"/>
            <p:cNvSpPr>
              <a:spLocks/>
            </p:cNvSpPr>
            <p:nvPr/>
          </p:nvSpPr>
          <p:spPr bwMode="invGray">
            <a:xfrm>
              <a:off x="4683" y="3413"/>
              <a:ext cx="26" cy="20"/>
            </a:xfrm>
            <a:custGeom>
              <a:avLst/>
              <a:gdLst/>
              <a:ahLst/>
              <a:cxnLst>
                <a:cxn ang="0">
                  <a:pos x="31" y="1"/>
                </a:cxn>
                <a:cxn ang="0">
                  <a:pos x="10" y="2"/>
                </a:cxn>
                <a:cxn ang="0">
                  <a:pos x="13" y="15"/>
                </a:cxn>
                <a:cxn ang="0">
                  <a:pos x="25" y="19"/>
                </a:cxn>
                <a:cxn ang="0">
                  <a:pos x="31" y="1"/>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89" name="Freeform 93"/>
            <p:cNvSpPr>
              <a:spLocks/>
            </p:cNvSpPr>
            <p:nvPr/>
          </p:nvSpPr>
          <p:spPr bwMode="invGray">
            <a:xfrm>
              <a:off x="4657" y="3388"/>
              <a:ext cx="26" cy="35"/>
            </a:xfrm>
            <a:custGeom>
              <a:avLst/>
              <a:gdLst/>
              <a:ahLst/>
              <a:cxnLst>
                <a:cxn ang="0">
                  <a:pos x="28" y="16"/>
                </a:cxn>
                <a:cxn ang="0">
                  <a:pos x="19" y="2"/>
                </a:cxn>
                <a:cxn ang="0">
                  <a:pos x="10" y="25"/>
                </a:cxn>
                <a:cxn ang="0">
                  <a:pos x="19" y="35"/>
                </a:cxn>
                <a:cxn ang="0">
                  <a:pos x="27" y="29"/>
                </a:cxn>
                <a:cxn ang="0">
                  <a:pos x="28" y="16"/>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90" name="Freeform 94"/>
            <p:cNvSpPr>
              <a:spLocks/>
            </p:cNvSpPr>
            <p:nvPr/>
          </p:nvSpPr>
          <p:spPr bwMode="invGray">
            <a:xfrm>
              <a:off x="4625" y="3372"/>
              <a:ext cx="24" cy="26"/>
            </a:xfrm>
            <a:custGeom>
              <a:avLst/>
              <a:gdLst/>
              <a:ahLst/>
              <a:cxnLst>
                <a:cxn ang="0">
                  <a:pos x="22" y="10"/>
                </a:cxn>
                <a:cxn ang="0">
                  <a:pos x="10" y="2"/>
                </a:cxn>
                <a:cxn ang="0">
                  <a:pos x="12" y="23"/>
                </a:cxn>
                <a:cxn ang="0">
                  <a:pos x="24" y="27"/>
                </a:cxn>
                <a:cxn ang="0">
                  <a:pos x="22" y="10"/>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91" name="Freeform 95"/>
            <p:cNvSpPr>
              <a:spLocks/>
            </p:cNvSpPr>
            <p:nvPr/>
          </p:nvSpPr>
          <p:spPr bwMode="invGray">
            <a:xfrm>
              <a:off x="4665" y="3425"/>
              <a:ext cx="24" cy="26"/>
            </a:xfrm>
            <a:custGeom>
              <a:avLst/>
              <a:gdLst/>
              <a:ahLst/>
              <a:cxnLst>
                <a:cxn ang="0">
                  <a:pos x="22" y="10"/>
                </a:cxn>
                <a:cxn ang="0">
                  <a:pos x="10" y="2"/>
                </a:cxn>
                <a:cxn ang="0">
                  <a:pos x="12" y="23"/>
                </a:cxn>
                <a:cxn ang="0">
                  <a:pos x="24" y="27"/>
                </a:cxn>
                <a:cxn ang="0">
                  <a:pos x="22" y="10"/>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92" name="Freeform 96"/>
            <p:cNvSpPr>
              <a:spLocks/>
            </p:cNvSpPr>
            <p:nvPr/>
          </p:nvSpPr>
          <p:spPr bwMode="invGray">
            <a:xfrm>
              <a:off x="3055" y="2051"/>
              <a:ext cx="141" cy="108"/>
            </a:xfrm>
            <a:custGeom>
              <a:avLst/>
              <a:gdLst/>
              <a:ahLst/>
              <a:cxnLst>
                <a:cxn ang="0">
                  <a:pos x="171" y="4"/>
                </a:cxn>
                <a:cxn ang="0">
                  <a:pos x="185" y="4"/>
                </a:cxn>
                <a:cxn ang="0">
                  <a:pos x="189" y="16"/>
                </a:cxn>
                <a:cxn ang="0">
                  <a:pos x="187" y="24"/>
                </a:cxn>
                <a:cxn ang="0">
                  <a:pos x="131" y="44"/>
                </a:cxn>
                <a:cxn ang="0">
                  <a:pos x="109" y="58"/>
                </a:cxn>
                <a:cxn ang="0">
                  <a:pos x="97" y="62"/>
                </a:cxn>
                <a:cxn ang="0">
                  <a:pos x="71" y="82"/>
                </a:cxn>
                <a:cxn ang="0">
                  <a:pos x="75" y="92"/>
                </a:cxn>
                <a:cxn ang="0">
                  <a:pos x="83" y="116"/>
                </a:cxn>
                <a:cxn ang="0">
                  <a:pos x="107" y="126"/>
                </a:cxn>
                <a:cxn ang="0">
                  <a:pos x="93" y="140"/>
                </a:cxn>
                <a:cxn ang="0">
                  <a:pos x="83" y="130"/>
                </a:cxn>
                <a:cxn ang="0">
                  <a:pos x="71" y="134"/>
                </a:cxn>
                <a:cxn ang="0">
                  <a:pos x="21" y="122"/>
                </a:cxn>
                <a:cxn ang="0">
                  <a:pos x="19" y="106"/>
                </a:cxn>
                <a:cxn ang="0">
                  <a:pos x="47" y="90"/>
                </a:cxn>
                <a:cxn ang="0">
                  <a:pos x="51" y="76"/>
                </a:cxn>
                <a:cxn ang="0">
                  <a:pos x="47" y="64"/>
                </a:cxn>
                <a:cxn ang="0">
                  <a:pos x="73" y="46"/>
                </a:cxn>
                <a:cxn ang="0">
                  <a:pos x="97" y="36"/>
                </a:cxn>
                <a:cxn ang="0">
                  <a:pos x="113" y="24"/>
                </a:cxn>
                <a:cxn ang="0">
                  <a:pos x="171" y="4"/>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93" name="Freeform 97"/>
            <p:cNvSpPr>
              <a:spLocks/>
            </p:cNvSpPr>
            <p:nvPr/>
          </p:nvSpPr>
          <p:spPr bwMode="invGray">
            <a:xfrm>
              <a:off x="3139" y="2155"/>
              <a:ext cx="40" cy="12"/>
            </a:xfrm>
            <a:custGeom>
              <a:avLst/>
              <a:gdLst/>
              <a:ahLst/>
              <a:cxnLst>
                <a:cxn ang="0">
                  <a:pos x="24" y="0"/>
                </a:cxn>
                <a:cxn ang="0">
                  <a:pos x="12" y="2"/>
                </a:cxn>
                <a:cxn ang="0">
                  <a:pos x="32" y="16"/>
                </a:cxn>
                <a:cxn ang="0">
                  <a:pos x="44" y="14"/>
                </a:cxn>
                <a:cxn ang="0">
                  <a:pos x="24" y="0"/>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94" name="Freeform 98"/>
            <p:cNvSpPr>
              <a:spLocks/>
            </p:cNvSpPr>
            <p:nvPr/>
          </p:nvSpPr>
          <p:spPr bwMode="invGray">
            <a:xfrm>
              <a:off x="3344" y="1999"/>
              <a:ext cx="42" cy="28"/>
            </a:xfrm>
            <a:custGeom>
              <a:avLst/>
              <a:gdLst/>
              <a:ahLst/>
              <a:cxnLst>
                <a:cxn ang="0">
                  <a:pos x="57" y="4"/>
                </a:cxn>
                <a:cxn ang="0">
                  <a:pos x="25" y="24"/>
                </a:cxn>
                <a:cxn ang="0">
                  <a:pos x="11" y="34"/>
                </a:cxn>
                <a:cxn ang="0">
                  <a:pos x="9" y="4"/>
                </a:cxn>
                <a:cxn ang="0">
                  <a:pos x="21" y="0"/>
                </a:cxn>
                <a:cxn ang="0">
                  <a:pos x="57" y="4"/>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95" name="Freeform 99"/>
            <p:cNvSpPr>
              <a:spLocks/>
            </p:cNvSpPr>
            <p:nvPr/>
          </p:nvSpPr>
          <p:spPr bwMode="invGray">
            <a:xfrm>
              <a:off x="3374" y="2012"/>
              <a:ext cx="50" cy="20"/>
            </a:xfrm>
            <a:custGeom>
              <a:avLst/>
              <a:gdLst/>
              <a:ahLst/>
              <a:cxnLst>
                <a:cxn ang="0">
                  <a:pos x="29" y="0"/>
                </a:cxn>
                <a:cxn ang="0">
                  <a:pos x="11" y="6"/>
                </a:cxn>
                <a:cxn ang="0">
                  <a:pos x="57" y="26"/>
                </a:cxn>
                <a:cxn ang="0">
                  <a:pos x="63" y="24"/>
                </a:cxn>
                <a:cxn ang="0">
                  <a:pos x="29" y="0"/>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96" name="Freeform 100"/>
            <p:cNvSpPr>
              <a:spLocks/>
            </p:cNvSpPr>
            <p:nvPr/>
          </p:nvSpPr>
          <p:spPr bwMode="invGray">
            <a:xfrm>
              <a:off x="3428" y="2015"/>
              <a:ext cx="50" cy="32"/>
            </a:xfrm>
            <a:custGeom>
              <a:avLst/>
              <a:gdLst/>
              <a:ahLst/>
              <a:cxnLst>
                <a:cxn ang="0">
                  <a:pos x="50" y="9"/>
                </a:cxn>
                <a:cxn ang="0">
                  <a:pos x="26" y="9"/>
                </a:cxn>
                <a:cxn ang="0">
                  <a:pos x="10" y="9"/>
                </a:cxn>
                <a:cxn ang="0">
                  <a:pos x="8" y="35"/>
                </a:cxn>
                <a:cxn ang="0">
                  <a:pos x="32" y="43"/>
                </a:cxn>
                <a:cxn ang="0">
                  <a:pos x="62" y="27"/>
                </a:cxn>
                <a:cxn ang="0">
                  <a:pos x="50" y="9"/>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97" name="Freeform 101"/>
            <p:cNvSpPr>
              <a:spLocks/>
            </p:cNvSpPr>
            <p:nvPr/>
          </p:nvSpPr>
          <p:spPr bwMode="invGray">
            <a:xfrm>
              <a:off x="3777" y="2042"/>
              <a:ext cx="88" cy="31"/>
            </a:xfrm>
            <a:custGeom>
              <a:avLst/>
              <a:gdLst/>
              <a:ahLst/>
              <a:cxnLst>
                <a:cxn ang="0">
                  <a:pos x="14" y="0"/>
                </a:cxn>
                <a:cxn ang="0">
                  <a:pos x="8" y="16"/>
                </a:cxn>
                <a:cxn ang="0">
                  <a:pos x="50" y="30"/>
                </a:cxn>
                <a:cxn ang="0">
                  <a:pos x="76" y="36"/>
                </a:cxn>
                <a:cxn ang="0">
                  <a:pos x="112" y="22"/>
                </a:cxn>
                <a:cxn ang="0">
                  <a:pos x="78" y="4"/>
                </a:cxn>
                <a:cxn ang="0">
                  <a:pos x="14" y="0"/>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98" name="Freeform 102"/>
            <p:cNvSpPr>
              <a:spLocks/>
            </p:cNvSpPr>
            <p:nvPr/>
          </p:nvSpPr>
          <p:spPr bwMode="invGray">
            <a:xfrm>
              <a:off x="3867" y="2041"/>
              <a:ext cx="46" cy="24"/>
            </a:xfrm>
            <a:custGeom>
              <a:avLst/>
              <a:gdLst/>
              <a:ahLst/>
              <a:cxnLst>
                <a:cxn ang="0">
                  <a:pos x="32" y="4"/>
                </a:cxn>
                <a:cxn ang="0">
                  <a:pos x="62" y="10"/>
                </a:cxn>
                <a:cxn ang="0">
                  <a:pos x="30" y="32"/>
                </a:cxn>
                <a:cxn ang="0">
                  <a:pos x="6" y="22"/>
                </a:cxn>
                <a:cxn ang="0">
                  <a:pos x="32" y="4"/>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99" name="Freeform 103"/>
            <p:cNvSpPr>
              <a:spLocks/>
            </p:cNvSpPr>
            <p:nvPr/>
          </p:nvSpPr>
          <p:spPr bwMode="invGray">
            <a:xfrm>
              <a:off x="3846" y="2070"/>
              <a:ext cx="37" cy="17"/>
            </a:xfrm>
            <a:custGeom>
              <a:avLst/>
              <a:gdLst/>
              <a:ahLst/>
              <a:cxnLst>
                <a:cxn ang="0">
                  <a:pos x="20" y="1"/>
                </a:cxn>
                <a:cxn ang="0">
                  <a:pos x="6" y="5"/>
                </a:cxn>
                <a:cxn ang="0">
                  <a:pos x="38" y="23"/>
                </a:cxn>
                <a:cxn ang="0">
                  <a:pos x="20" y="1"/>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00" name="Freeform 104"/>
            <p:cNvSpPr>
              <a:spLocks/>
            </p:cNvSpPr>
            <p:nvPr/>
          </p:nvSpPr>
          <p:spPr bwMode="invGray">
            <a:xfrm>
              <a:off x="4098" y="2294"/>
              <a:ext cx="76" cy="114"/>
            </a:xfrm>
            <a:custGeom>
              <a:avLst/>
              <a:gdLst/>
              <a:ahLst/>
              <a:cxnLst>
                <a:cxn ang="0">
                  <a:pos x="6" y="0"/>
                </a:cxn>
                <a:cxn ang="0">
                  <a:pos x="0" y="18"/>
                </a:cxn>
                <a:cxn ang="0">
                  <a:pos x="14" y="42"/>
                </a:cxn>
                <a:cxn ang="0">
                  <a:pos x="32" y="72"/>
                </a:cxn>
                <a:cxn ang="0">
                  <a:pos x="36" y="104"/>
                </a:cxn>
                <a:cxn ang="0">
                  <a:pos x="80" y="152"/>
                </a:cxn>
                <a:cxn ang="0">
                  <a:pos x="86" y="124"/>
                </a:cxn>
                <a:cxn ang="0">
                  <a:pos x="74" y="102"/>
                </a:cxn>
                <a:cxn ang="0">
                  <a:pos x="62" y="92"/>
                </a:cxn>
                <a:cxn ang="0">
                  <a:pos x="52" y="74"/>
                </a:cxn>
                <a:cxn ang="0">
                  <a:pos x="42" y="44"/>
                </a:cxn>
                <a:cxn ang="0">
                  <a:pos x="4" y="12"/>
                </a:cxn>
                <a:cxn ang="0">
                  <a:pos x="6" y="0"/>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01" name="Freeform 105"/>
            <p:cNvSpPr>
              <a:spLocks/>
            </p:cNvSpPr>
            <p:nvPr/>
          </p:nvSpPr>
          <p:spPr bwMode="invGray">
            <a:xfrm>
              <a:off x="4159" y="2412"/>
              <a:ext cx="55" cy="78"/>
            </a:xfrm>
            <a:custGeom>
              <a:avLst/>
              <a:gdLst/>
              <a:ahLst/>
              <a:cxnLst>
                <a:cxn ang="0">
                  <a:pos x="64" y="22"/>
                </a:cxn>
                <a:cxn ang="0">
                  <a:pos x="74" y="40"/>
                </a:cxn>
                <a:cxn ang="0">
                  <a:pos x="30" y="84"/>
                </a:cxn>
                <a:cxn ang="0">
                  <a:pos x="32" y="100"/>
                </a:cxn>
                <a:cxn ang="0">
                  <a:pos x="20" y="94"/>
                </a:cxn>
                <a:cxn ang="0">
                  <a:pos x="6" y="84"/>
                </a:cxn>
                <a:cxn ang="0">
                  <a:pos x="0" y="82"/>
                </a:cxn>
                <a:cxn ang="0">
                  <a:pos x="10" y="58"/>
                </a:cxn>
                <a:cxn ang="0">
                  <a:pos x="12" y="52"/>
                </a:cxn>
                <a:cxn ang="0">
                  <a:pos x="2" y="24"/>
                </a:cxn>
                <a:cxn ang="0">
                  <a:pos x="4" y="14"/>
                </a:cxn>
                <a:cxn ang="0">
                  <a:pos x="26" y="22"/>
                </a:cxn>
                <a:cxn ang="0">
                  <a:pos x="36" y="36"/>
                </a:cxn>
                <a:cxn ang="0">
                  <a:pos x="64" y="22"/>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02" name="Freeform 106"/>
            <p:cNvSpPr>
              <a:spLocks/>
            </p:cNvSpPr>
            <p:nvPr/>
          </p:nvSpPr>
          <p:spPr bwMode="invGray">
            <a:xfrm>
              <a:off x="4123" y="2492"/>
              <a:ext cx="109" cy="189"/>
            </a:xfrm>
            <a:custGeom>
              <a:avLst/>
              <a:gdLst/>
              <a:ahLst/>
              <a:cxnLst>
                <a:cxn ang="0">
                  <a:pos x="82" y="100"/>
                </a:cxn>
                <a:cxn ang="0">
                  <a:pos x="66" y="106"/>
                </a:cxn>
                <a:cxn ang="0">
                  <a:pos x="64" y="132"/>
                </a:cxn>
                <a:cxn ang="0">
                  <a:pos x="22" y="146"/>
                </a:cxn>
                <a:cxn ang="0">
                  <a:pos x="8" y="168"/>
                </a:cxn>
                <a:cxn ang="0">
                  <a:pos x="20" y="182"/>
                </a:cxn>
                <a:cxn ang="0">
                  <a:pos x="8" y="198"/>
                </a:cxn>
                <a:cxn ang="0">
                  <a:pos x="24" y="252"/>
                </a:cxn>
                <a:cxn ang="0">
                  <a:pos x="28" y="214"/>
                </a:cxn>
                <a:cxn ang="0">
                  <a:pos x="22" y="192"/>
                </a:cxn>
                <a:cxn ang="0">
                  <a:pos x="42" y="176"/>
                </a:cxn>
                <a:cxn ang="0">
                  <a:pos x="52" y="158"/>
                </a:cxn>
                <a:cxn ang="0">
                  <a:pos x="66" y="174"/>
                </a:cxn>
                <a:cxn ang="0">
                  <a:pos x="44" y="190"/>
                </a:cxn>
                <a:cxn ang="0">
                  <a:pos x="56" y="200"/>
                </a:cxn>
                <a:cxn ang="0">
                  <a:pos x="68" y="178"/>
                </a:cxn>
                <a:cxn ang="0">
                  <a:pos x="84" y="184"/>
                </a:cxn>
                <a:cxn ang="0">
                  <a:pos x="104" y="148"/>
                </a:cxn>
                <a:cxn ang="0">
                  <a:pos x="114" y="156"/>
                </a:cxn>
                <a:cxn ang="0">
                  <a:pos x="136" y="148"/>
                </a:cxn>
                <a:cxn ang="0">
                  <a:pos x="146" y="130"/>
                </a:cxn>
                <a:cxn ang="0">
                  <a:pos x="142" y="110"/>
                </a:cxn>
                <a:cxn ang="0">
                  <a:pos x="134" y="98"/>
                </a:cxn>
                <a:cxn ang="0">
                  <a:pos x="122" y="40"/>
                </a:cxn>
                <a:cxn ang="0">
                  <a:pos x="94" y="0"/>
                </a:cxn>
                <a:cxn ang="0">
                  <a:pos x="78" y="12"/>
                </a:cxn>
                <a:cxn ang="0">
                  <a:pos x="96" y="34"/>
                </a:cxn>
                <a:cxn ang="0">
                  <a:pos x="96" y="64"/>
                </a:cxn>
                <a:cxn ang="0">
                  <a:pos x="82" y="100"/>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03" name="Freeform 107"/>
            <p:cNvSpPr>
              <a:spLocks/>
            </p:cNvSpPr>
            <p:nvPr/>
          </p:nvSpPr>
          <p:spPr bwMode="invGray">
            <a:xfrm>
              <a:off x="3062" y="1988"/>
              <a:ext cx="52" cy="30"/>
            </a:xfrm>
            <a:custGeom>
              <a:avLst/>
              <a:gdLst/>
              <a:ahLst/>
              <a:cxnLst>
                <a:cxn ang="0">
                  <a:pos x="59" y="0"/>
                </a:cxn>
                <a:cxn ang="0">
                  <a:pos x="65" y="20"/>
                </a:cxn>
                <a:cxn ang="0">
                  <a:pos x="41" y="24"/>
                </a:cxn>
                <a:cxn ang="0">
                  <a:pos x="31" y="40"/>
                </a:cxn>
                <a:cxn ang="0">
                  <a:pos x="7" y="38"/>
                </a:cxn>
                <a:cxn ang="0">
                  <a:pos x="1" y="36"/>
                </a:cxn>
                <a:cxn ang="0">
                  <a:pos x="33" y="20"/>
                </a:cxn>
                <a:cxn ang="0">
                  <a:pos x="59" y="0"/>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04" name="Freeform 108"/>
            <p:cNvSpPr>
              <a:spLocks/>
            </p:cNvSpPr>
            <p:nvPr/>
          </p:nvSpPr>
          <p:spPr bwMode="invGray">
            <a:xfrm>
              <a:off x="2955" y="1997"/>
              <a:ext cx="19" cy="22"/>
            </a:xfrm>
            <a:custGeom>
              <a:avLst/>
              <a:gdLst/>
              <a:ahLst/>
              <a:cxnLst>
                <a:cxn ang="0">
                  <a:pos x="18" y="0"/>
                </a:cxn>
                <a:cxn ang="0">
                  <a:pos x="0" y="18"/>
                </a:cxn>
                <a:cxn ang="0">
                  <a:pos x="18" y="26"/>
                </a:cxn>
                <a:cxn ang="0">
                  <a:pos x="18" y="0"/>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05" name="Freeform 109"/>
            <p:cNvSpPr>
              <a:spLocks/>
            </p:cNvSpPr>
            <p:nvPr/>
          </p:nvSpPr>
          <p:spPr bwMode="invGray">
            <a:xfrm>
              <a:off x="2979" y="1996"/>
              <a:ext cx="37" cy="27"/>
            </a:xfrm>
            <a:custGeom>
              <a:avLst/>
              <a:gdLst/>
              <a:ahLst/>
              <a:cxnLst>
                <a:cxn ang="0">
                  <a:pos x="14" y="6"/>
                </a:cxn>
                <a:cxn ang="0">
                  <a:pos x="0" y="18"/>
                </a:cxn>
                <a:cxn ang="0">
                  <a:pos x="6" y="32"/>
                </a:cxn>
                <a:cxn ang="0">
                  <a:pos x="18" y="36"/>
                </a:cxn>
                <a:cxn ang="0">
                  <a:pos x="40" y="26"/>
                </a:cxn>
                <a:cxn ang="0">
                  <a:pos x="14" y="6"/>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06" name="Freeform 110"/>
            <p:cNvSpPr>
              <a:spLocks/>
            </p:cNvSpPr>
            <p:nvPr/>
          </p:nvSpPr>
          <p:spPr bwMode="invGray">
            <a:xfrm>
              <a:off x="3040" y="1987"/>
              <a:ext cx="20" cy="16"/>
            </a:xfrm>
            <a:custGeom>
              <a:avLst/>
              <a:gdLst/>
              <a:ahLst/>
              <a:cxnLst>
                <a:cxn ang="0">
                  <a:pos x="11" y="0"/>
                </a:cxn>
                <a:cxn ang="0">
                  <a:pos x="3" y="12"/>
                </a:cxn>
                <a:cxn ang="0">
                  <a:pos x="19" y="22"/>
                </a:cxn>
                <a:cxn ang="0">
                  <a:pos x="11" y="0"/>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07" name="Freeform 111"/>
            <p:cNvSpPr>
              <a:spLocks/>
            </p:cNvSpPr>
            <p:nvPr/>
          </p:nvSpPr>
          <p:spPr bwMode="invGray">
            <a:xfrm>
              <a:off x="3022" y="2005"/>
              <a:ext cx="15" cy="13"/>
            </a:xfrm>
            <a:custGeom>
              <a:avLst/>
              <a:gdLst/>
              <a:ahLst/>
              <a:cxnLst>
                <a:cxn ang="0">
                  <a:pos x="11" y="0"/>
                </a:cxn>
                <a:cxn ang="0">
                  <a:pos x="9" y="18"/>
                </a:cxn>
                <a:cxn ang="0">
                  <a:pos x="11" y="0"/>
                </a:cxn>
              </a:cxnLst>
              <a:rect l="0" t="0" r="r" b="b"/>
              <a:pathLst>
                <a:path w="20" h="18">
                  <a:moveTo>
                    <a:pt x="11" y="0"/>
                  </a:moveTo>
                  <a:cubicBezTo>
                    <a:pt x="1" y="14"/>
                    <a:pt x="0" y="9"/>
                    <a:pt x="9" y="18"/>
                  </a:cubicBezTo>
                  <a:cubicBezTo>
                    <a:pt x="20" y="14"/>
                    <a:pt x="16" y="18"/>
                    <a:pt x="1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08" name="Freeform 112"/>
            <p:cNvSpPr>
              <a:spLocks/>
            </p:cNvSpPr>
            <p:nvPr/>
          </p:nvSpPr>
          <p:spPr bwMode="invGray">
            <a:xfrm>
              <a:off x="4162" y="2021"/>
              <a:ext cx="18" cy="33"/>
            </a:xfrm>
            <a:custGeom>
              <a:avLst/>
              <a:gdLst/>
              <a:ahLst/>
              <a:cxnLst>
                <a:cxn ang="0">
                  <a:pos x="24" y="0"/>
                </a:cxn>
                <a:cxn ang="0">
                  <a:pos x="8" y="16"/>
                </a:cxn>
                <a:cxn ang="0">
                  <a:pos x="0" y="34"/>
                </a:cxn>
                <a:cxn ang="0">
                  <a:pos x="16" y="40"/>
                </a:cxn>
                <a:cxn ang="0">
                  <a:pos x="24" y="0"/>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09" name="Freeform 113"/>
            <p:cNvSpPr>
              <a:spLocks/>
            </p:cNvSpPr>
            <p:nvPr/>
          </p:nvSpPr>
          <p:spPr bwMode="invGray">
            <a:xfrm>
              <a:off x="3278" y="3473"/>
              <a:ext cx="31" cy="18"/>
            </a:xfrm>
            <a:custGeom>
              <a:avLst/>
              <a:gdLst/>
              <a:ahLst/>
              <a:cxnLst>
                <a:cxn ang="0">
                  <a:pos x="30" y="0"/>
                </a:cxn>
                <a:cxn ang="0">
                  <a:pos x="26" y="24"/>
                </a:cxn>
                <a:cxn ang="0">
                  <a:pos x="30" y="0"/>
                </a:cxn>
              </a:cxnLst>
              <a:rect l="0" t="0" r="r" b="b"/>
              <a:pathLst>
                <a:path w="41" h="24">
                  <a:moveTo>
                    <a:pt x="30" y="0"/>
                  </a:moveTo>
                  <a:cubicBezTo>
                    <a:pt x="4" y="4"/>
                    <a:pt x="0" y="17"/>
                    <a:pt x="26" y="24"/>
                  </a:cubicBezTo>
                  <a:cubicBezTo>
                    <a:pt x="41" y="19"/>
                    <a:pt x="38" y="10"/>
                    <a:pt x="3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10" name="Freeform 114"/>
            <p:cNvSpPr>
              <a:spLocks/>
            </p:cNvSpPr>
            <p:nvPr/>
          </p:nvSpPr>
          <p:spPr bwMode="invGray">
            <a:xfrm>
              <a:off x="3318" y="3466"/>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11" name="Freeform 115"/>
            <p:cNvSpPr>
              <a:spLocks/>
            </p:cNvSpPr>
            <p:nvPr/>
          </p:nvSpPr>
          <p:spPr bwMode="invGray">
            <a:xfrm>
              <a:off x="3251" y="3312"/>
              <a:ext cx="9"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12" name="Freeform 116"/>
            <p:cNvSpPr>
              <a:spLocks/>
            </p:cNvSpPr>
            <p:nvPr/>
          </p:nvSpPr>
          <p:spPr bwMode="invGray">
            <a:xfrm>
              <a:off x="3311" y="3239"/>
              <a:ext cx="11" cy="19"/>
            </a:xfrm>
            <a:custGeom>
              <a:avLst/>
              <a:gdLst/>
              <a:ahLst/>
              <a:cxnLst>
                <a:cxn ang="0">
                  <a:pos x="6" y="0"/>
                </a:cxn>
                <a:cxn ang="0">
                  <a:pos x="0" y="13"/>
                </a:cxn>
                <a:cxn ang="0">
                  <a:pos x="12" y="24"/>
                </a:cxn>
                <a:cxn ang="0">
                  <a:pos x="6" y="0"/>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13" name="Freeform 117"/>
            <p:cNvSpPr>
              <a:spLocks/>
            </p:cNvSpPr>
            <p:nvPr/>
          </p:nvSpPr>
          <p:spPr bwMode="invGray">
            <a:xfrm>
              <a:off x="3287" y="3238"/>
              <a:ext cx="11" cy="19"/>
            </a:xfrm>
            <a:custGeom>
              <a:avLst/>
              <a:gdLst/>
              <a:ahLst/>
              <a:cxnLst>
                <a:cxn ang="0">
                  <a:pos x="6" y="0"/>
                </a:cxn>
                <a:cxn ang="0">
                  <a:pos x="0" y="13"/>
                </a:cxn>
                <a:cxn ang="0">
                  <a:pos x="12" y="24"/>
                </a:cxn>
                <a:cxn ang="0">
                  <a:pos x="6" y="0"/>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14" name="Freeform 118"/>
            <p:cNvSpPr>
              <a:spLocks/>
            </p:cNvSpPr>
            <p:nvPr/>
          </p:nvSpPr>
          <p:spPr bwMode="invGray">
            <a:xfrm>
              <a:off x="3276" y="3260"/>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15" name="Freeform 119"/>
            <p:cNvSpPr>
              <a:spLocks/>
            </p:cNvSpPr>
            <p:nvPr/>
          </p:nvSpPr>
          <p:spPr bwMode="invGray">
            <a:xfrm>
              <a:off x="3251" y="3294"/>
              <a:ext cx="9"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16" name="Freeform 120"/>
            <p:cNvSpPr>
              <a:spLocks/>
            </p:cNvSpPr>
            <p:nvPr/>
          </p:nvSpPr>
          <p:spPr bwMode="invGray">
            <a:xfrm>
              <a:off x="3270" y="3281"/>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17" name="Freeform 121"/>
            <p:cNvSpPr>
              <a:spLocks/>
            </p:cNvSpPr>
            <p:nvPr/>
          </p:nvSpPr>
          <p:spPr bwMode="invGray">
            <a:xfrm>
              <a:off x="2537" y="2293"/>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18" name="Freeform 122"/>
            <p:cNvSpPr>
              <a:spLocks/>
            </p:cNvSpPr>
            <p:nvPr/>
          </p:nvSpPr>
          <p:spPr bwMode="invGray">
            <a:xfrm>
              <a:off x="2476" y="2259"/>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19" name="Freeform 123"/>
            <p:cNvSpPr>
              <a:spLocks/>
            </p:cNvSpPr>
            <p:nvPr/>
          </p:nvSpPr>
          <p:spPr bwMode="invGray">
            <a:xfrm>
              <a:off x="2238" y="2042"/>
              <a:ext cx="2060" cy="1644"/>
            </a:xfrm>
            <a:custGeom>
              <a:avLst/>
              <a:gdLst/>
              <a:ahLst/>
              <a:cxnLst>
                <a:cxn ang="0">
                  <a:pos x="452" y="653"/>
                </a:cxn>
                <a:cxn ang="0">
                  <a:pos x="333" y="595"/>
                </a:cxn>
                <a:cxn ang="0">
                  <a:pos x="158" y="645"/>
                </a:cxn>
                <a:cxn ang="0">
                  <a:pos x="46" y="759"/>
                </a:cxn>
                <a:cxn ang="0">
                  <a:pos x="12" y="941"/>
                </a:cxn>
                <a:cxn ang="0">
                  <a:pos x="146" y="1059"/>
                </a:cxn>
                <a:cxn ang="0">
                  <a:pos x="308" y="1041"/>
                </a:cxn>
                <a:cxn ang="0">
                  <a:pos x="396" y="1138"/>
                </a:cxn>
                <a:cxn ang="0">
                  <a:pos x="452" y="1447"/>
                </a:cxn>
                <a:cxn ang="0">
                  <a:pos x="497" y="1628"/>
                </a:cxn>
                <a:cxn ang="0">
                  <a:pos x="704" y="1574"/>
                </a:cxn>
                <a:cxn ang="0">
                  <a:pos x="817" y="1380"/>
                </a:cxn>
                <a:cxn ang="0">
                  <a:pos x="885" y="1153"/>
                </a:cxn>
                <a:cxn ang="0">
                  <a:pos x="998" y="999"/>
                </a:cxn>
                <a:cxn ang="0">
                  <a:pos x="796" y="856"/>
                </a:cxn>
                <a:cxn ang="0">
                  <a:pos x="817" y="819"/>
                </a:cxn>
                <a:cxn ang="0">
                  <a:pos x="1003" y="916"/>
                </a:cxn>
                <a:cxn ang="0">
                  <a:pos x="1098" y="792"/>
                </a:cxn>
                <a:cxn ang="0">
                  <a:pos x="1046" y="763"/>
                </a:cxn>
                <a:cxn ang="0">
                  <a:pos x="929" y="716"/>
                </a:cxn>
                <a:cxn ang="0">
                  <a:pos x="1141" y="761"/>
                </a:cxn>
                <a:cxn ang="0">
                  <a:pos x="1296" y="852"/>
                </a:cxn>
                <a:cxn ang="0">
                  <a:pos x="1373" y="1033"/>
                </a:cxn>
                <a:cxn ang="0">
                  <a:pos x="1608" y="847"/>
                </a:cxn>
                <a:cxn ang="0">
                  <a:pos x="1704" y="1030"/>
                </a:cxn>
                <a:cxn ang="0">
                  <a:pos x="1707" y="874"/>
                </a:cxn>
                <a:cxn ang="0">
                  <a:pos x="1759" y="800"/>
                </a:cxn>
                <a:cxn ang="0">
                  <a:pos x="1783" y="544"/>
                </a:cxn>
                <a:cxn ang="0">
                  <a:pos x="1824" y="528"/>
                </a:cxn>
                <a:cxn ang="0">
                  <a:pos x="1844" y="427"/>
                </a:cxn>
                <a:cxn ang="0">
                  <a:pos x="1805" y="226"/>
                </a:cxn>
                <a:cxn ang="0">
                  <a:pos x="1899" y="108"/>
                </a:cxn>
                <a:cxn ang="0">
                  <a:pos x="1947" y="209"/>
                </a:cxn>
                <a:cxn ang="0">
                  <a:pos x="1943" y="123"/>
                </a:cxn>
                <a:cxn ang="0">
                  <a:pos x="1975" y="51"/>
                </a:cxn>
                <a:cxn ang="0">
                  <a:pos x="2038" y="0"/>
                </a:cxn>
                <a:cxn ang="0">
                  <a:pos x="1820" y="63"/>
                </a:cxn>
                <a:cxn ang="0">
                  <a:pos x="1583" y="83"/>
                </a:cxn>
                <a:cxn ang="0">
                  <a:pos x="1349" y="30"/>
                </a:cxn>
                <a:cxn ang="0">
                  <a:pos x="1132" y="65"/>
                </a:cxn>
                <a:cxn ang="0">
                  <a:pos x="1040" y="170"/>
                </a:cxn>
                <a:cxn ang="0">
                  <a:pos x="926" y="137"/>
                </a:cxn>
                <a:cxn ang="0">
                  <a:pos x="758" y="183"/>
                </a:cxn>
                <a:cxn ang="0">
                  <a:pos x="667" y="140"/>
                </a:cxn>
                <a:cxn ang="0">
                  <a:pos x="364" y="248"/>
                </a:cxn>
                <a:cxn ang="0">
                  <a:pos x="535" y="213"/>
                </a:cxn>
                <a:cxn ang="0">
                  <a:pos x="638" y="276"/>
                </a:cxn>
                <a:cxn ang="0">
                  <a:pos x="443" y="357"/>
                </a:cxn>
                <a:cxn ang="0">
                  <a:pos x="275" y="416"/>
                </a:cxn>
                <a:cxn ang="0">
                  <a:pos x="167" y="537"/>
                </a:cxn>
                <a:cxn ang="0">
                  <a:pos x="283" y="552"/>
                </a:cxn>
                <a:cxn ang="0">
                  <a:pos x="381" y="573"/>
                </a:cxn>
                <a:cxn ang="0">
                  <a:pos x="493" y="590"/>
                </a:cxn>
                <a:cxn ang="0">
                  <a:pos x="487" y="512"/>
                </a:cxn>
                <a:cxn ang="0">
                  <a:pos x="592" y="548"/>
                </a:cxn>
                <a:cxn ang="0">
                  <a:pos x="686" y="470"/>
                </a:cxn>
                <a:cxn ang="0">
                  <a:pos x="772" y="480"/>
                </a:cxn>
                <a:cxn ang="0">
                  <a:pos x="639" y="598"/>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grpSp>
      <p:sp>
        <p:nvSpPr>
          <p:cNvPr id="4101" name="Rectangle 5"/>
          <p:cNvSpPr>
            <a:spLocks noGrp="1" noChangeArrowheads="1"/>
          </p:cNvSpPr>
          <p:nvPr>
            <p:ph type="ftr" sz="quarter" idx="3"/>
          </p:nvPr>
        </p:nvSpPr>
        <p:spPr>
          <a:xfrm>
            <a:off x="8940800" y="6477001"/>
            <a:ext cx="3048000" cy="168275"/>
          </a:xfrm>
          <a:prstGeom prst="rect">
            <a:avLst/>
          </a:prstGeom>
        </p:spPr>
        <p:txBody>
          <a:bodyPr/>
          <a:lstStyle>
            <a:lvl1pPr algn="r">
              <a:defRPr/>
            </a:lvl1pPr>
          </a:lstStyle>
          <a:p>
            <a:endParaRPr lang="en-US"/>
          </a:p>
        </p:txBody>
      </p:sp>
      <p:sp>
        <p:nvSpPr>
          <p:cNvPr id="4102" name="Rectangle 6"/>
          <p:cNvSpPr>
            <a:spLocks noGrp="1" noChangeArrowheads="1"/>
          </p:cNvSpPr>
          <p:nvPr>
            <p:ph type="sldNum" sz="quarter" idx="4"/>
          </p:nvPr>
        </p:nvSpPr>
        <p:spPr>
          <a:xfrm>
            <a:off x="4876800" y="6477001"/>
            <a:ext cx="2844800" cy="168275"/>
          </a:xfrm>
        </p:spPr>
        <p:txBody>
          <a:bodyPr/>
          <a:lstStyle>
            <a:lvl1pPr algn="ctr">
              <a:defRPr/>
            </a:lvl1pPr>
          </a:lstStyle>
          <a:p>
            <a:fld id="{C8AF1AFF-9E7F-4D80-8D1C-666315FFE84C}" type="slidenum">
              <a:rPr lang="en-US"/>
              <a:pPr/>
              <a:t>‹#›</a:t>
            </a:fld>
            <a:endParaRPr lang="en-US"/>
          </a:p>
        </p:txBody>
      </p:sp>
      <p:pic>
        <p:nvPicPr>
          <p:cNvPr id="4108" name="Picture 12" descr="artplus_nature_naturalcity42_i"/>
          <p:cNvPicPr>
            <a:picLocks noChangeAspect="1" noChangeArrowheads="1"/>
          </p:cNvPicPr>
          <p:nvPr/>
        </p:nvPicPr>
        <p:blipFill>
          <a:blip r:embed="rId3"/>
          <a:srcRect/>
          <a:stretch>
            <a:fillRect/>
          </a:stretch>
        </p:blipFill>
        <p:spPr bwMode="auto">
          <a:xfrm>
            <a:off x="9275234" y="3352800"/>
            <a:ext cx="2205567" cy="877888"/>
          </a:xfrm>
          <a:prstGeom prst="rect">
            <a:avLst/>
          </a:prstGeom>
          <a:noFill/>
        </p:spPr>
      </p:pic>
      <p:pic>
        <p:nvPicPr>
          <p:cNvPr id="4106" name="Picture 10" descr="artplus_nature_naturalcity42_c"/>
          <p:cNvPicPr>
            <a:picLocks noChangeAspect="1" noChangeArrowheads="1"/>
          </p:cNvPicPr>
          <p:nvPr/>
        </p:nvPicPr>
        <p:blipFill>
          <a:blip r:embed="rId4"/>
          <a:srcRect/>
          <a:stretch>
            <a:fillRect/>
          </a:stretch>
        </p:blipFill>
        <p:spPr bwMode="auto">
          <a:xfrm>
            <a:off x="12395200" y="2895601"/>
            <a:ext cx="1483784" cy="866775"/>
          </a:xfrm>
          <a:prstGeom prst="rect">
            <a:avLst/>
          </a:prstGeom>
          <a:noFill/>
        </p:spPr>
      </p:pic>
      <p:pic>
        <p:nvPicPr>
          <p:cNvPr id="4109" name="Picture 13" descr="artplus_nature_naturalcity42_f"/>
          <p:cNvPicPr>
            <a:picLocks noChangeAspect="1" noChangeArrowheads="1"/>
          </p:cNvPicPr>
          <p:nvPr/>
        </p:nvPicPr>
        <p:blipFill>
          <a:blip r:embed="rId5"/>
          <a:srcRect/>
          <a:stretch>
            <a:fillRect/>
          </a:stretch>
        </p:blipFill>
        <p:spPr bwMode="auto">
          <a:xfrm>
            <a:off x="6659034" y="4594226"/>
            <a:ext cx="6548967" cy="1882775"/>
          </a:xfrm>
          <a:prstGeom prst="rect">
            <a:avLst/>
          </a:prstGeom>
          <a:noFill/>
        </p:spPr>
      </p:pic>
      <p:sp>
        <p:nvSpPr>
          <p:cNvPr id="4222" name="Text Box 126"/>
          <p:cNvSpPr txBox="1">
            <a:spLocks noChangeArrowheads="1"/>
          </p:cNvSpPr>
          <p:nvPr/>
        </p:nvSpPr>
        <p:spPr bwMode="auto">
          <a:xfrm>
            <a:off x="10996221" y="152401"/>
            <a:ext cx="992579" cy="400110"/>
          </a:xfrm>
          <a:prstGeom prst="rect">
            <a:avLst/>
          </a:prstGeom>
          <a:noFill/>
          <a:ln w="9525">
            <a:noFill/>
            <a:miter lim="800000"/>
            <a:headEnd/>
            <a:tailEnd/>
          </a:ln>
          <a:effectLst/>
        </p:spPr>
        <p:txBody>
          <a:bodyPr wrap="none">
            <a:spAutoFit/>
          </a:bodyPr>
          <a:lstStyle/>
          <a:p>
            <a:pPr algn="r"/>
            <a:r>
              <a:rPr lang="en-US" sz="2000" b="1">
                <a:solidFill>
                  <a:srgbClr val="000000"/>
                </a:solidFill>
                <a:latin typeface="Verdana" pitchFamily="34" charset="0"/>
              </a:rPr>
              <a:t>LOGO</a:t>
            </a:r>
          </a:p>
        </p:txBody>
      </p:sp>
      <p:pic>
        <p:nvPicPr>
          <p:cNvPr id="4105" name="Picture 9" descr="artplus_nature_naturalcity42_b"/>
          <p:cNvPicPr>
            <a:picLocks noChangeAspect="1" noChangeArrowheads="1"/>
          </p:cNvPicPr>
          <p:nvPr/>
        </p:nvPicPr>
        <p:blipFill>
          <a:blip r:embed="rId6"/>
          <a:srcRect/>
          <a:stretch>
            <a:fillRect/>
          </a:stretch>
        </p:blipFill>
        <p:spPr bwMode="auto">
          <a:xfrm>
            <a:off x="6927851" y="3097213"/>
            <a:ext cx="3962400" cy="571500"/>
          </a:xfrm>
          <a:prstGeom prst="rect">
            <a:avLst/>
          </a:prstGeom>
          <a:noFill/>
        </p:spPr>
      </p:pic>
      <p:pic>
        <p:nvPicPr>
          <p:cNvPr id="4107" name="Picture 11" descr="artplus_nature_naturalcity42_d"/>
          <p:cNvPicPr>
            <a:picLocks noChangeAspect="1" noChangeArrowheads="1"/>
          </p:cNvPicPr>
          <p:nvPr/>
        </p:nvPicPr>
        <p:blipFill>
          <a:blip r:embed="rId7"/>
          <a:srcRect/>
          <a:stretch>
            <a:fillRect/>
          </a:stretch>
        </p:blipFill>
        <p:spPr bwMode="auto">
          <a:xfrm>
            <a:off x="7501467" y="2862264"/>
            <a:ext cx="831851" cy="579437"/>
          </a:xfrm>
          <a:prstGeom prst="rect">
            <a:avLst/>
          </a:prstGeom>
          <a:noFill/>
        </p:spPr>
      </p:pic>
      <p:pic>
        <p:nvPicPr>
          <p:cNvPr id="4224" name="Picture 128" descr="a1"/>
          <p:cNvPicPr>
            <a:picLocks noChangeAspect="1" noChangeArrowheads="1"/>
          </p:cNvPicPr>
          <p:nvPr userDrawn="1"/>
        </p:nvPicPr>
        <p:blipFill>
          <a:blip r:embed="rId8"/>
          <a:srcRect/>
          <a:stretch>
            <a:fillRect/>
          </a:stretch>
        </p:blipFill>
        <p:spPr bwMode="auto">
          <a:xfrm>
            <a:off x="12479867" y="95250"/>
            <a:ext cx="2404533" cy="2070100"/>
          </a:xfrm>
          <a:prstGeom prst="rect">
            <a:avLst/>
          </a:prstGeom>
          <a:noFill/>
        </p:spPr>
      </p:pic>
      <p:pic>
        <p:nvPicPr>
          <p:cNvPr id="4225" name="Picture 129" descr="b_1"/>
          <p:cNvPicPr>
            <a:picLocks noChangeAspect="1" noChangeArrowheads="1"/>
          </p:cNvPicPr>
          <p:nvPr userDrawn="1"/>
        </p:nvPicPr>
        <p:blipFill>
          <a:blip r:embed="rId9"/>
          <a:srcRect/>
          <a:stretch>
            <a:fillRect/>
          </a:stretch>
        </p:blipFill>
        <p:spPr bwMode="auto">
          <a:xfrm>
            <a:off x="13605934" y="1968500"/>
            <a:ext cx="1439333" cy="469900"/>
          </a:xfrm>
          <a:prstGeom prst="rect">
            <a:avLst/>
          </a:prstGeom>
          <a:noFill/>
        </p:spPr>
      </p:pic>
      <p:sp>
        <p:nvSpPr>
          <p:cNvPr id="127" name="TextBox 126"/>
          <p:cNvSpPr txBox="1"/>
          <p:nvPr userDrawn="1"/>
        </p:nvSpPr>
        <p:spPr>
          <a:xfrm>
            <a:off x="-281510" y="6499802"/>
            <a:ext cx="1608133" cy="230832"/>
          </a:xfrm>
          <a:prstGeom prst="rect">
            <a:avLst/>
          </a:prstGeom>
          <a:noFill/>
        </p:spPr>
        <p:txBody>
          <a:bodyPr wrap="none" rtlCol="0">
            <a:spAutoFit/>
          </a:bodyPr>
          <a:lstStyle/>
          <a:p>
            <a:r>
              <a:rPr lang="en-US" sz="900" dirty="0">
                <a:solidFill>
                  <a:schemeClr val="bg1"/>
                </a:solidFill>
                <a:latin typeface="+mn-lt"/>
              </a:rPr>
              <a:t>www.trungtamtinhoc.edu.vn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23"/>
                                        </p:tgtEl>
                                        <p:attrNameLst>
                                          <p:attrName>style.visibility</p:attrName>
                                        </p:attrNameLst>
                                      </p:cBhvr>
                                      <p:to>
                                        <p:strVal val="visible"/>
                                      </p:to>
                                    </p:set>
                                    <p:animEffect transition="in" filter="fade">
                                      <p:cBhvr>
                                        <p:cTn id="7" dur="2000"/>
                                        <p:tgtEl>
                                          <p:spTgt spid="4223"/>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05"/>
                                        </p:tgtEl>
                                        <p:attrNameLst>
                                          <p:attrName>style.visibility</p:attrName>
                                        </p:attrNameLst>
                                      </p:cBhvr>
                                      <p:to>
                                        <p:strVal val="visible"/>
                                      </p:to>
                                    </p:set>
                                    <p:animEffect transition="in" filter="fade">
                                      <p:cBhvr>
                                        <p:cTn id="11" dur="1000"/>
                                        <p:tgtEl>
                                          <p:spTgt spid="4105"/>
                                        </p:tgtEl>
                                      </p:cBhvr>
                                    </p:animEffect>
                                  </p:childTnLst>
                                </p:cTn>
                              </p:par>
                            </p:childTnLst>
                          </p:cTn>
                        </p:par>
                        <p:par>
                          <p:cTn id="12" fill="hold">
                            <p:stCondLst>
                              <p:cond delay="3000"/>
                            </p:stCondLst>
                            <p:childTnLst>
                              <p:par>
                                <p:cTn id="13" presetID="22" presetClass="entr" presetSubtype="4" fill="hold" nodeType="afterEffect">
                                  <p:stCondLst>
                                    <p:cond delay="0"/>
                                  </p:stCondLst>
                                  <p:childTnLst>
                                    <p:set>
                                      <p:cBhvr>
                                        <p:cTn id="14" dur="1" fill="hold">
                                          <p:stCondLst>
                                            <p:cond delay="0"/>
                                          </p:stCondLst>
                                        </p:cTn>
                                        <p:tgtEl>
                                          <p:spTgt spid="4107"/>
                                        </p:tgtEl>
                                        <p:attrNameLst>
                                          <p:attrName>style.visibility</p:attrName>
                                        </p:attrNameLst>
                                      </p:cBhvr>
                                      <p:to>
                                        <p:strVal val="visible"/>
                                      </p:to>
                                    </p:set>
                                    <p:animEffect transition="in" filter="wipe(down)">
                                      <p:cBhvr>
                                        <p:cTn id="15" dur="500"/>
                                        <p:tgtEl>
                                          <p:spTgt spid="4107"/>
                                        </p:tgtEl>
                                      </p:cBhvr>
                                    </p:animEffect>
                                  </p:childTnLst>
                                </p:cTn>
                              </p:par>
                            </p:childTnLst>
                          </p:cTn>
                        </p:par>
                        <p:par>
                          <p:cTn id="16" fill="hold">
                            <p:stCondLst>
                              <p:cond delay="3500"/>
                            </p:stCondLst>
                            <p:childTnLst>
                              <p:par>
                                <p:cTn id="17" presetID="35" presetClass="path" presetSubtype="0" accel="50000" decel="50000" fill="hold" nodeType="afterEffect">
                                  <p:stCondLst>
                                    <p:cond delay="0"/>
                                  </p:stCondLst>
                                  <p:childTnLst>
                                    <p:animMotion origin="layout" path="M -5.55556E-7 2.37743E-6 L -0.21076 0.04787 " pathEditMode="relative" rAng="0" ptsTypes="AA">
                                      <p:cBhvr>
                                        <p:cTn id="18" dur="2000" fill="hold"/>
                                        <p:tgtEl>
                                          <p:spTgt spid="4106"/>
                                        </p:tgtEl>
                                        <p:attrNameLst>
                                          <p:attrName>ppt_x</p:attrName>
                                          <p:attrName>ppt_y</p:attrName>
                                        </p:attrNameLst>
                                      </p:cBhvr>
                                      <p:rCtr x="-10500" y="2400"/>
                                    </p:animMotion>
                                  </p:childTnLst>
                                </p:cTn>
                              </p:par>
                              <p:par>
                                <p:cTn id="19" presetID="10" presetClass="entr" presetSubtype="0" fill="hold" nodeType="withEffect">
                                  <p:stCondLst>
                                    <p:cond delay="0"/>
                                  </p:stCondLst>
                                  <p:childTnLst>
                                    <p:set>
                                      <p:cBhvr>
                                        <p:cTn id="20" dur="1" fill="hold">
                                          <p:stCondLst>
                                            <p:cond delay="0"/>
                                          </p:stCondLst>
                                        </p:cTn>
                                        <p:tgtEl>
                                          <p:spTgt spid="4106"/>
                                        </p:tgtEl>
                                        <p:attrNameLst>
                                          <p:attrName>style.visibility</p:attrName>
                                        </p:attrNameLst>
                                      </p:cBhvr>
                                      <p:to>
                                        <p:strVal val="visible"/>
                                      </p:to>
                                    </p:set>
                                    <p:animEffect transition="in" filter="fade">
                                      <p:cBhvr>
                                        <p:cTn id="21" dur="1000"/>
                                        <p:tgtEl>
                                          <p:spTgt spid="4106"/>
                                        </p:tgtEl>
                                      </p:cBhvr>
                                    </p:animEffect>
                                  </p:childTnLst>
                                </p:cTn>
                              </p:par>
                            </p:childTnLst>
                          </p:cTn>
                        </p:par>
                        <p:par>
                          <p:cTn id="22" fill="hold">
                            <p:stCondLst>
                              <p:cond delay="5500"/>
                            </p:stCondLst>
                            <p:childTnLst>
                              <p:par>
                                <p:cTn id="23" presetID="22" presetClass="entr" presetSubtype="4" fill="hold" nodeType="afterEffect">
                                  <p:stCondLst>
                                    <p:cond delay="0"/>
                                  </p:stCondLst>
                                  <p:childTnLst>
                                    <p:set>
                                      <p:cBhvr>
                                        <p:cTn id="24" dur="1" fill="hold">
                                          <p:stCondLst>
                                            <p:cond delay="0"/>
                                          </p:stCondLst>
                                        </p:cTn>
                                        <p:tgtEl>
                                          <p:spTgt spid="4108"/>
                                        </p:tgtEl>
                                        <p:attrNameLst>
                                          <p:attrName>style.visibility</p:attrName>
                                        </p:attrNameLst>
                                      </p:cBhvr>
                                      <p:to>
                                        <p:strVal val="visible"/>
                                      </p:to>
                                    </p:set>
                                    <p:animEffect transition="in" filter="wipe(down)">
                                      <p:cBhvr>
                                        <p:cTn id="25" dur="500"/>
                                        <p:tgtEl>
                                          <p:spTgt spid="4108"/>
                                        </p:tgtEl>
                                      </p:cBhvr>
                                    </p:animEffect>
                                  </p:childTnLst>
                                </p:cTn>
                              </p:par>
                            </p:childTnLst>
                          </p:cTn>
                        </p:par>
                        <p:par>
                          <p:cTn id="26" fill="hold">
                            <p:stCondLst>
                              <p:cond delay="6000"/>
                            </p:stCondLst>
                            <p:childTnLst>
                              <p:par>
                                <p:cTn id="27" presetID="22" presetClass="entr" presetSubtype="4" fill="hold" nodeType="afterEffect">
                                  <p:stCondLst>
                                    <p:cond delay="0"/>
                                  </p:stCondLst>
                                  <p:childTnLst>
                                    <p:set>
                                      <p:cBhvr>
                                        <p:cTn id="28" dur="1" fill="hold">
                                          <p:stCondLst>
                                            <p:cond delay="0"/>
                                          </p:stCondLst>
                                        </p:cTn>
                                        <p:tgtEl>
                                          <p:spTgt spid="4109"/>
                                        </p:tgtEl>
                                        <p:attrNameLst>
                                          <p:attrName>style.visibility</p:attrName>
                                        </p:attrNameLst>
                                      </p:cBhvr>
                                      <p:to>
                                        <p:strVal val="visible"/>
                                      </p:to>
                                    </p:set>
                                    <p:animEffect transition="in" filter="wipe(down)">
                                      <p:cBhvr>
                                        <p:cTn id="29" dur="1000"/>
                                        <p:tgtEl>
                                          <p:spTgt spid="4109"/>
                                        </p:tgtEl>
                                      </p:cBhvr>
                                    </p:animEffect>
                                  </p:childTnLst>
                                </p:cTn>
                              </p:par>
                              <p:par>
                                <p:cTn id="30" presetID="10" presetClass="entr" presetSubtype="0" fill="hold" nodeType="withEffect">
                                  <p:stCondLst>
                                    <p:cond delay="800"/>
                                  </p:stCondLst>
                                  <p:childTnLst>
                                    <p:set>
                                      <p:cBhvr>
                                        <p:cTn id="31" dur="1" fill="hold">
                                          <p:stCondLst>
                                            <p:cond delay="0"/>
                                          </p:stCondLst>
                                        </p:cTn>
                                        <p:tgtEl>
                                          <p:spTgt spid="4111"/>
                                        </p:tgtEl>
                                        <p:attrNameLst>
                                          <p:attrName>style.visibility</p:attrName>
                                        </p:attrNameLst>
                                      </p:cBhvr>
                                      <p:to>
                                        <p:strVal val="visible"/>
                                      </p:to>
                                    </p:set>
                                    <p:animEffect transition="in" filter="fade">
                                      <p:cBhvr>
                                        <p:cTn id="32" dur="2000"/>
                                        <p:tgtEl>
                                          <p:spTgt spid="4111"/>
                                        </p:tgtEl>
                                      </p:cBhvr>
                                    </p:animEffect>
                                  </p:childTnLst>
                                </p:cTn>
                              </p:par>
                            </p:childTnLst>
                          </p:cTn>
                        </p:par>
                        <p:par>
                          <p:cTn id="33" fill="hold">
                            <p:stCondLst>
                              <p:cond delay="8800"/>
                            </p:stCondLst>
                            <p:childTnLst>
                              <p:par>
                                <p:cTn id="34" presetID="0" presetClass="path" presetSubtype="0" accel="50000" decel="50000" fill="hold" nodeType="afterEffect">
                                  <p:stCondLst>
                                    <p:cond delay="0"/>
                                  </p:stCondLst>
                                  <p:childTnLst>
                                    <p:animMotion origin="layout" path="M -2.22222E-6 -4.81481E-6 C -0.08906 0.01505 -0.38802 0.03033 -0.53472 0.09075 C -0.68142 0.15116 -0.81198 0.322 -0.88055 0.36297 C -0.94913 0.40394 -0.93229 0.34237 -0.94583 0.33704 " pathEditMode="relative" rAng="0" ptsTypes="aaaa">
                                      <p:cBhvr>
                                        <p:cTn id="35" dur="2000" fill="hold"/>
                                        <p:tgtEl>
                                          <p:spTgt spid="4224"/>
                                        </p:tgtEl>
                                        <p:attrNameLst>
                                          <p:attrName>ppt_x</p:attrName>
                                          <p:attrName>ppt_y</p:attrName>
                                        </p:attrNameLst>
                                      </p:cBhvr>
                                      <p:rCtr x="-47500" y="20200"/>
                                    </p:animMotion>
                                  </p:childTnLst>
                                </p:cTn>
                              </p:par>
                              <p:par>
                                <p:cTn id="36" presetID="0" presetClass="path" presetSubtype="0" accel="50000" decel="50000" fill="hold" nodeType="withEffect">
                                  <p:stCondLst>
                                    <p:cond delay="500"/>
                                  </p:stCondLst>
                                  <p:childTnLst>
                                    <p:animMotion origin="layout" path="M 0 0.04629 C -0.07778 0.05393 -0.34948 0.0956 -0.46667 0.09166 C -0.58385 0.08773 -0.63611 -0.0007 -0.70278 0.02314 C -0.76944 0.04699 -0.83247 0.19027 -0.86667 0.23426 " pathEditMode="relative" rAng="0" ptsTypes="aaaa">
                                      <p:cBhvr>
                                        <p:cTn id="37" dur="2000" fill="hold"/>
                                        <p:tgtEl>
                                          <p:spTgt spid="4225"/>
                                        </p:tgtEl>
                                        <p:attrNameLst>
                                          <p:attrName>ppt_x</p:attrName>
                                          <p:attrName>ppt_y</p:attrName>
                                        </p:attrNameLst>
                                      </p:cBhvr>
                                      <p:rCtr x="-43300" y="7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3"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1"/>
            <a:ext cx="10972800" cy="8683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295400"/>
            <a:ext cx="10972800" cy="50292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537326"/>
            <a:ext cx="2844800" cy="244475"/>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4165600" y="6537326"/>
            <a:ext cx="3860800" cy="24447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063A193-151D-48F6-ABE6-FDDB0BC0AEC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60960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60960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537326"/>
            <a:ext cx="2844800" cy="244475"/>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4165600" y="6537326"/>
            <a:ext cx="3860800" cy="24447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0164F13-48D1-4ADC-B1EB-3904AA61B639}"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1"/>
            <a:ext cx="10972800" cy="868363"/>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609600" y="1295400"/>
            <a:ext cx="10972800" cy="5029200"/>
          </a:xfrm>
          <a:prstGeom prst="rect">
            <a:avLst/>
          </a:prstGeom>
        </p:spPr>
        <p:txBody>
          <a:bodyPr/>
          <a:lstStyle/>
          <a:p>
            <a:r>
              <a:rPr lang="en-US"/>
              <a:t>Click icon to add table</a:t>
            </a:r>
          </a:p>
        </p:txBody>
      </p:sp>
      <p:sp>
        <p:nvSpPr>
          <p:cNvPr id="4" name="Date Placeholder 3"/>
          <p:cNvSpPr>
            <a:spLocks noGrp="1"/>
          </p:cNvSpPr>
          <p:nvPr>
            <p:ph type="dt" sz="half" idx="10"/>
          </p:nvPr>
        </p:nvSpPr>
        <p:spPr>
          <a:xfrm>
            <a:off x="609600" y="6537326"/>
            <a:ext cx="2844800" cy="244475"/>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4165600" y="6537326"/>
            <a:ext cx="3860800" cy="24447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8737600" y="6537326"/>
            <a:ext cx="2844800" cy="244475"/>
          </a:xfrm>
        </p:spPr>
        <p:txBody>
          <a:bodyPr/>
          <a:lstStyle>
            <a:lvl1pPr>
              <a:defRPr/>
            </a:lvl1pPr>
          </a:lstStyle>
          <a:p>
            <a:fld id="{37BA5889-3889-48EB-8ABB-7988F2FA738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E6D2619-40D7-4717-A22A-85363C44F038}" type="datetimeFigureOut">
              <a:rPr lang="en-US"/>
              <a:pPr>
                <a:defRPr/>
              </a:pPr>
              <a:t>3/10/2022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FE1E46E-5387-4A6C-9B1B-CAF451A5CE70}" type="slidenum">
              <a:rPr lang="en-US" altLang="en-US"/>
              <a:pPr/>
              <a:t>‹#›</a:t>
            </a:fld>
            <a:endParaRPr lang="en-US" altLang="en-US"/>
          </a:p>
        </p:txBody>
      </p:sp>
    </p:spTree>
    <p:extLst>
      <p:ext uri="{BB962C8B-B14F-4D97-AF65-F5344CB8AC3E}">
        <p14:creationId xmlns:p14="http://schemas.microsoft.com/office/powerpoint/2010/main" val="4011708893"/>
      </p:ext>
    </p:extLst>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1"/>
            <a:ext cx="10972800" cy="8683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295400"/>
            <a:ext cx="10972800"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537326"/>
            <a:ext cx="2844800" cy="244475"/>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4165600" y="6537326"/>
            <a:ext cx="3860800" cy="24447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9B6F444-4353-4DA7-95C4-BBD8D857DB3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xfrm>
            <a:off x="609600" y="6537326"/>
            <a:ext cx="2844800" cy="244475"/>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4165600" y="6537326"/>
            <a:ext cx="3860800" cy="24447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7561CDB-809F-4F01-8B1D-FE5EAC24373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1"/>
            <a:ext cx="10972800" cy="8683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295400"/>
            <a:ext cx="5384800" cy="5029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95400"/>
            <a:ext cx="5384800" cy="5029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537326"/>
            <a:ext cx="2844800" cy="244475"/>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4165600" y="6537326"/>
            <a:ext cx="3860800" cy="244475"/>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FBBEBBD-17BD-4560-87E4-547DA4A47EB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537326"/>
            <a:ext cx="2844800" cy="244475"/>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4165600" y="6537326"/>
            <a:ext cx="3860800" cy="244475"/>
          </a:xfrm>
          <a:prstGeom prst="rect">
            <a:avLst/>
          </a:prstGeom>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E4299E6-7C00-4D22-A89F-1F9B3615D59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1"/>
            <a:ext cx="10972800" cy="8683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537326"/>
            <a:ext cx="2844800" cy="244475"/>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4165600" y="6537326"/>
            <a:ext cx="3860800" cy="244475"/>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5941182-25CA-4852-8295-F5606E80636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537326"/>
            <a:ext cx="2844800" cy="244475"/>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4165600" y="6537326"/>
            <a:ext cx="3860800" cy="244475"/>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24D8CAD-8B7D-4421-84A6-58E0B706B09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537326"/>
            <a:ext cx="2844800" cy="244475"/>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4165600" y="6537326"/>
            <a:ext cx="3860800" cy="244475"/>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A7A2312-82E8-4FE4-9A01-ADEF37E3AE1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537326"/>
            <a:ext cx="2844800" cy="244475"/>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4165600" y="6537326"/>
            <a:ext cx="3860800" cy="244475"/>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7B3CDFB-B3A1-4232-AA4B-479C24C388B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image" Target="../media/image7.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22"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3" name="Picture 19" descr="1"/>
          <p:cNvPicPr>
            <a:picLocks noChangeAspect="1" noChangeArrowheads="1"/>
          </p:cNvPicPr>
          <p:nvPr/>
        </p:nvPicPr>
        <p:blipFill>
          <a:blip r:embed="rId15"/>
          <a:srcRect b="38461"/>
          <a:stretch>
            <a:fillRect/>
          </a:stretch>
        </p:blipFill>
        <p:spPr bwMode="auto">
          <a:xfrm>
            <a:off x="0" y="6324600"/>
            <a:ext cx="12192000" cy="542925"/>
          </a:xfrm>
          <a:prstGeom prst="rect">
            <a:avLst/>
          </a:prstGeom>
          <a:noFill/>
        </p:spPr>
      </p:pic>
      <p:sp>
        <p:nvSpPr>
          <p:cNvPr id="1041" name="Rectangle 17"/>
          <p:cNvSpPr>
            <a:spLocks noChangeArrowheads="1"/>
          </p:cNvSpPr>
          <p:nvPr userDrawn="1"/>
        </p:nvSpPr>
        <p:spPr bwMode="gray">
          <a:xfrm>
            <a:off x="0" y="0"/>
            <a:ext cx="12192000" cy="1219200"/>
          </a:xfrm>
          <a:prstGeom prst="rect">
            <a:avLst/>
          </a:prstGeom>
          <a:gradFill rotWithShape="1">
            <a:gsLst>
              <a:gs pos="0">
                <a:schemeClr val="accent1"/>
              </a:gs>
              <a:gs pos="100000">
                <a:schemeClr val="accent1">
                  <a:gamma/>
                  <a:tint val="0"/>
                  <a:invGamma/>
                </a:schemeClr>
              </a:gs>
            </a:gsLst>
            <a:lin ang="5400000" scaled="1"/>
          </a:gradFill>
          <a:ln w="9525">
            <a:noFill/>
            <a:miter lim="800000"/>
            <a:headEnd/>
            <a:tailEnd/>
          </a:ln>
          <a:effectLst/>
        </p:spPr>
        <p:txBody>
          <a:bodyPr wrap="none" anchor="ctr"/>
          <a:lstStyle/>
          <a:p>
            <a:endParaRPr lang="en-US"/>
          </a:p>
        </p:txBody>
      </p:sp>
      <p:sp>
        <p:nvSpPr>
          <p:cNvPr id="1030" name="Rectangle 6"/>
          <p:cNvSpPr>
            <a:spLocks noGrp="1" noChangeArrowheads="1"/>
          </p:cNvSpPr>
          <p:nvPr>
            <p:ph type="sldNum" sz="quarter" idx="4"/>
          </p:nvPr>
        </p:nvSpPr>
        <p:spPr bwMode="auto">
          <a:xfrm>
            <a:off x="8737600" y="6537326"/>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1"/>
                </a:solidFill>
              </a:defRPr>
            </a:lvl1pPr>
          </a:lstStyle>
          <a:p>
            <a:fld id="{EE436440-C9A7-4386-89C9-F52B6C3604B3}" type="slidenum">
              <a:rPr lang="en-US"/>
              <a:pPr/>
              <a:t>‹#›</a:t>
            </a:fld>
            <a:endParaRPr lang="en-US"/>
          </a:p>
        </p:txBody>
      </p:sp>
      <p:pic>
        <p:nvPicPr>
          <p:cNvPr id="1033" name="Picture 9" descr="artplus_nature_naturalcity42_a"/>
          <p:cNvPicPr>
            <a:picLocks noChangeAspect="1" noChangeArrowheads="1"/>
          </p:cNvPicPr>
          <p:nvPr/>
        </p:nvPicPr>
        <p:blipFill>
          <a:blip r:embed="rId16" cstate="print"/>
          <a:srcRect/>
          <a:stretch>
            <a:fillRect/>
          </a:stretch>
        </p:blipFill>
        <p:spPr bwMode="auto">
          <a:xfrm>
            <a:off x="10521951" y="5935664"/>
            <a:ext cx="1646767" cy="833437"/>
          </a:xfrm>
          <a:prstGeom prst="rect">
            <a:avLst/>
          </a:prstGeom>
          <a:noFill/>
        </p:spPr>
      </p:pic>
      <p:pic>
        <p:nvPicPr>
          <p:cNvPr id="1034" name="Picture 10" descr="artplus_nature_naturalcity42_b"/>
          <p:cNvPicPr>
            <a:picLocks noChangeAspect="1" noChangeArrowheads="1"/>
          </p:cNvPicPr>
          <p:nvPr/>
        </p:nvPicPr>
        <p:blipFill>
          <a:blip r:embed="rId17" cstate="print"/>
          <a:srcRect/>
          <a:stretch>
            <a:fillRect/>
          </a:stretch>
        </p:blipFill>
        <p:spPr bwMode="auto">
          <a:xfrm>
            <a:off x="10642601" y="5916613"/>
            <a:ext cx="1104900" cy="158750"/>
          </a:xfrm>
          <a:prstGeom prst="rect">
            <a:avLst/>
          </a:prstGeom>
          <a:noFill/>
        </p:spPr>
      </p:pic>
      <p:pic>
        <p:nvPicPr>
          <p:cNvPr id="1035" name="Picture 11" descr="artplus_nature_naturalcity42_e"/>
          <p:cNvPicPr>
            <a:picLocks noChangeAspect="1" noChangeArrowheads="1"/>
          </p:cNvPicPr>
          <p:nvPr/>
        </p:nvPicPr>
        <p:blipFill>
          <a:blip r:embed="rId18" cstate="print"/>
          <a:srcRect/>
          <a:stretch>
            <a:fillRect/>
          </a:stretch>
        </p:blipFill>
        <p:spPr bwMode="auto">
          <a:xfrm>
            <a:off x="10881784" y="5608638"/>
            <a:ext cx="573616" cy="463550"/>
          </a:xfrm>
          <a:prstGeom prst="rect">
            <a:avLst/>
          </a:prstGeom>
          <a:noFill/>
        </p:spPr>
      </p:pic>
      <p:pic>
        <p:nvPicPr>
          <p:cNvPr id="1036" name="Picture 12" descr="artplus_nature_naturalcity42_d"/>
          <p:cNvPicPr>
            <a:picLocks noChangeAspect="1" noChangeArrowheads="1"/>
          </p:cNvPicPr>
          <p:nvPr/>
        </p:nvPicPr>
        <p:blipFill>
          <a:blip r:embed="rId19" cstate="print"/>
          <a:srcRect/>
          <a:stretch>
            <a:fillRect/>
          </a:stretch>
        </p:blipFill>
        <p:spPr bwMode="auto">
          <a:xfrm>
            <a:off x="10803467" y="5849939"/>
            <a:ext cx="230717" cy="161925"/>
          </a:xfrm>
          <a:prstGeom prst="rect">
            <a:avLst/>
          </a:prstGeom>
          <a:noFill/>
        </p:spPr>
      </p:pic>
      <p:pic>
        <p:nvPicPr>
          <p:cNvPr id="1037" name="Picture 13" descr="artplus_nature_naturalcity42_i"/>
          <p:cNvPicPr>
            <a:picLocks noChangeAspect="1" noChangeArrowheads="1"/>
          </p:cNvPicPr>
          <p:nvPr/>
        </p:nvPicPr>
        <p:blipFill>
          <a:blip r:embed="rId20" cstate="print"/>
          <a:srcRect/>
          <a:stretch>
            <a:fillRect/>
          </a:stretch>
        </p:blipFill>
        <p:spPr bwMode="auto">
          <a:xfrm>
            <a:off x="11292418" y="5969001"/>
            <a:ext cx="615949" cy="244475"/>
          </a:xfrm>
          <a:prstGeom prst="rect">
            <a:avLst/>
          </a:prstGeom>
          <a:noFill/>
        </p:spPr>
      </p:pic>
      <p:pic>
        <p:nvPicPr>
          <p:cNvPr id="1038" name="Picture 14" descr="artplus_nature_naturalcity42_c"/>
          <p:cNvPicPr>
            <a:picLocks noChangeAspect="1" noChangeArrowheads="1"/>
          </p:cNvPicPr>
          <p:nvPr/>
        </p:nvPicPr>
        <p:blipFill>
          <a:blip r:embed="rId21" cstate="print"/>
          <a:srcRect/>
          <a:stretch>
            <a:fillRect/>
          </a:stretch>
        </p:blipFill>
        <p:spPr bwMode="auto">
          <a:xfrm>
            <a:off x="11417301" y="5943600"/>
            <a:ext cx="412751" cy="241300"/>
          </a:xfrm>
          <a:prstGeom prst="rect">
            <a:avLst/>
          </a:prstGeom>
          <a:noFill/>
        </p:spPr>
      </p:pic>
      <p:pic>
        <p:nvPicPr>
          <p:cNvPr id="1039" name="Picture 15" descr="artplus_nature_naturalcity42_f"/>
          <p:cNvPicPr>
            <a:picLocks noChangeAspect="1" noChangeArrowheads="1"/>
          </p:cNvPicPr>
          <p:nvPr/>
        </p:nvPicPr>
        <p:blipFill>
          <a:blip r:embed="rId22" cstate="print"/>
          <a:srcRect/>
          <a:stretch>
            <a:fillRect/>
          </a:stretch>
        </p:blipFill>
        <p:spPr bwMode="auto">
          <a:xfrm>
            <a:off x="10568517" y="6334126"/>
            <a:ext cx="1826683" cy="523875"/>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1" fontAlgn="base" hangingPunct="1">
        <a:spcBef>
          <a:spcPct val="0"/>
        </a:spcBef>
        <a:spcAft>
          <a:spcPct val="0"/>
        </a:spcAft>
        <a:defRPr sz="4200" b="1" i="1">
          <a:solidFill>
            <a:schemeClr val="tx1"/>
          </a:solidFill>
          <a:latin typeface="+mj-lt"/>
          <a:ea typeface="+mj-ea"/>
          <a:cs typeface="+mj-cs"/>
        </a:defRPr>
      </a:lvl1pPr>
      <a:lvl2pPr algn="ctr" rtl="0" eaLnBrk="1" fontAlgn="base" hangingPunct="1">
        <a:spcBef>
          <a:spcPct val="0"/>
        </a:spcBef>
        <a:spcAft>
          <a:spcPct val="0"/>
        </a:spcAft>
        <a:defRPr sz="4200" b="1" i="1">
          <a:solidFill>
            <a:schemeClr val="tx1"/>
          </a:solidFill>
          <a:latin typeface="Arial" charset="0"/>
        </a:defRPr>
      </a:lvl2pPr>
      <a:lvl3pPr algn="ctr" rtl="0" eaLnBrk="1" fontAlgn="base" hangingPunct="1">
        <a:spcBef>
          <a:spcPct val="0"/>
        </a:spcBef>
        <a:spcAft>
          <a:spcPct val="0"/>
        </a:spcAft>
        <a:defRPr sz="4200" b="1" i="1">
          <a:solidFill>
            <a:schemeClr val="tx1"/>
          </a:solidFill>
          <a:latin typeface="Arial" charset="0"/>
        </a:defRPr>
      </a:lvl3pPr>
      <a:lvl4pPr algn="ctr" rtl="0" eaLnBrk="1" fontAlgn="base" hangingPunct="1">
        <a:spcBef>
          <a:spcPct val="0"/>
        </a:spcBef>
        <a:spcAft>
          <a:spcPct val="0"/>
        </a:spcAft>
        <a:defRPr sz="4200" b="1" i="1">
          <a:solidFill>
            <a:schemeClr val="tx1"/>
          </a:solidFill>
          <a:latin typeface="Arial" charset="0"/>
        </a:defRPr>
      </a:lvl4pPr>
      <a:lvl5pPr algn="ctr" rtl="0" eaLnBrk="1" fontAlgn="base" hangingPunct="1">
        <a:spcBef>
          <a:spcPct val="0"/>
        </a:spcBef>
        <a:spcAft>
          <a:spcPct val="0"/>
        </a:spcAft>
        <a:defRPr sz="4200" b="1" i="1">
          <a:solidFill>
            <a:schemeClr val="tx1"/>
          </a:solidFill>
          <a:latin typeface="Arial" charset="0"/>
        </a:defRPr>
      </a:lvl5pPr>
      <a:lvl6pPr marL="457200" algn="ctr" rtl="0" eaLnBrk="1" fontAlgn="base" hangingPunct="1">
        <a:spcBef>
          <a:spcPct val="0"/>
        </a:spcBef>
        <a:spcAft>
          <a:spcPct val="0"/>
        </a:spcAft>
        <a:defRPr sz="4200" b="1" i="1">
          <a:solidFill>
            <a:schemeClr val="tx1"/>
          </a:solidFill>
          <a:latin typeface="Arial" charset="0"/>
        </a:defRPr>
      </a:lvl6pPr>
      <a:lvl7pPr marL="914400" algn="ctr" rtl="0" eaLnBrk="1" fontAlgn="base" hangingPunct="1">
        <a:spcBef>
          <a:spcPct val="0"/>
        </a:spcBef>
        <a:spcAft>
          <a:spcPct val="0"/>
        </a:spcAft>
        <a:defRPr sz="4200" b="1" i="1">
          <a:solidFill>
            <a:schemeClr val="tx1"/>
          </a:solidFill>
          <a:latin typeface="Arial" charset="0"/>
        </a:defRPr>
      </a:lvl7pPr>
      <a:lvl8pPr marL="1371600" algn="ctr" rtl="0" eaLnBrk="1" fontAlgn="base" hangingPunct="1">
        <a:spcBef>
          <a:spcPct val="0"/>
        </a:spcBef>
        <a:spcAft>
          <a:spcPct val="0"/>
        </a:spcAft>
        <a:defRPr sz="4200" b="1" i="1">
          <a:solidFill>
            <a:schemeClr val="tx1"/>
          </a:solidFill>
          <a:latin typeface="Arial" charset="0"/>
        </a:defRPr>
      </a:lvl8pPr>
      <a:lvl9pPr marL="1828800" algn="ctr" rtl="0" eaLnBrk="1" fontAlgn="base" hangingPunct="1">
        <a:spcBef>
          <a:spcPct val="0"/>
        </a:spcBef>
        <a:spcAft>
          <a:spcPct val="0"/>
        </a:spcAft>
        <a:defRPr sz="4200" b="1" i="1">
          <a:solidFill>
            <a:schemeClr val="tx1"/>
          </a:solidFill>
          <a:latin typeface="Arial" charset="0"/>
        </a:defRPr>
      </a:lvl9pPr>
    </p:titleStyle>
    <p:bodyStyle>
      <a:lvl1pPr marL="342900" indent="-342900" algn="l" rtl="0" eaLnBrk="1" fontAlgn="base" hangingPunct="1">
        <a:spcBef>
          <a:spcPct val="20000"/>
        </a:spcBef>
        <a:spcAft>
          <a:spcPct val="0"/>
        </a:spcAft>
        <a:buClr>
          <a:schemeClr val="folHlink"/>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gif"/><Relationship Id="rId4" Type="http://schemas.openxmlformats.org/officeDocument/2006/relationships/image" Target="../media/image20.gif"/></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audio2.wav"/><Relationship Id="rId7"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3.wav"/></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audio" Target="../media/audio5.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900" y="-231399"/>
            <a:ext cx="12280900" cy="706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1"/>
          <p:cNvSpPr>
            <a:spLocks noGrp="1"/>
          </p:cNvSpPr>
          <p:nvPr>
            <p:ph type="title"/>
          </p:nvPr>
        </p:nvSpPr>
        <p:spPr>
          <a:xfrm>
            <a:off x="750297" y="202418"/>
            <a:ext cx="11358033" cy="533400"/>
          </a:xfrm>
        </p:spPr>
        <p:txBody>
          <a:bodyPr>
            <a:normAutofit fontScale="90000"/>
          </a:bodyPr>
          <a:lstStyle/>
          <a:p>
            <a:pPr>
              <a:defRPr/>
            </a:pPr>
            <a:r>
              <a:rPr lang="en-US" sz="3200" b="1" i="1" dirty="0" err="1">
                <a:solidFill>
                  <a:schemeClr val="bg1"/>
                </a:solidFill>
                <a:latin typeface="HP001 4 hàng" pitchFamily="34" charset="0"/>
                <a:cs typeface="Times New Roman" pitchFamily="18" charset="0"/>
              </a:rPr>
              <a:t>Thứ</a:t>
            </a:r>
            <a:r>
              <a:rPr lang="en-US" sz="3200" b="1" i="1" dirty="0">
                <a:solidFill>
                  <a:schemeClr val="bg1"/>
                </a:solidFill>
                <a:latin typeface="HP001 4 hàng" pitchFamily="34" charset="0"/>
                <a:cs typeface="Times New Roman" pitchFamily="18" charset="0"/>
              </a:rPr>
              <a:t>  </a:t>
            </a:r>
            <a:r>
              <a:rPr lang="en-US" sz="3200" b="1" i="1" dirty="0" err="1">
                <a:solidFill>
                  <a:schemeClr val="bg1"/>
                </a:solidFill>
                <a:latin typeface="HP001 4 hàng" pitchFamily="34" charset="0"/>
                <a:cs typeface="Times New Roman" pitchFamily="18" charset="0"/>
              </a:rPr>
              <a:t>ngày</a:t>
            </a:r>
            <a:r>
              <a:rPr lang="en-US" sz="3200" b="1" i="1" dirty="0">
                <a:solidFill>
                  <a:schemeClr val="bg1"/>
                </a:solidFill>
                <a:latin typeface="HP001 4 hàng" pitchFamily="34" charset="0"/>
                <a:cs typeface="Times New Roman" pitchFamily="18" charset="0"/>
              </a:rPr>
              <a:t> </a:t>
            </a:r>
            <a:r>
              <a:rPr lang="en-US" sz="3200" dirty="0">
                <a:solidFill>
                  <a:schemeClr val="bg1"/>
                </a:solidFill>
                <a:latin typeface="HP001 4 hàng" pitchFamily="34" charset="0"/>
                <a:cs typeface="Times New Roman" pitchFamily="18" charset="0"/>
              </a:rPr>
              <a:t>  </a:t>
            </a:r>
            <a:r>
              <a:rPr lang="en-US" sz="3200" b="1" i="1" dirty="0">
                <a:solidFill>
                  <a:schemeClr val="bg1"/>
                </a:solidFill>
                <a:latin typeface="HP001 4 hàng" pitchFamily="34" charset="0"/>
                <a:cs typeface="Times New Roman" pitchFamily="18" charset="0"/>
              </a:rPr>
              <a:t>tháng   </a:t>
            </a:r>
            <a:r>
              <a:rPr lang="en-US" sz="3200" b="1" i="1" dirty="0" err="1">
                <a:solidFill>
                  <a:schemeClr val="bg1"/>
                </a:solidFill>
                <a:latin typeface="HP001 4 hàng" pitchFamily="34" charset="0"/>
                <a:cs typeface="Times New Roman" pitchFamily="18" charset="0"/>
              </a:rPr>
              <a:t>năm</a:t>
            </a:r>
            <a:r>
              <a:rPr lang="en-US" sz="3200" b="1" i="1" dirty="0">
                <a:solidFill>
                  <a:schemeClr val="bg1"/>
                </a:solidFill>
                <a:latin typeface="HP001 4 hàng" pitchFamily="34" charset="0"/>
                <a:cs typeface="Times New Roman" pitchFamily="18" charset="0"/>
              </a:rPr>
              <a:t> 2022</a:t>
            </a:r>
          </a:p>
        </p:txBody>
      </p:sp>
      <p:sp>
        <p:nvSpPr>
          <p:cNvPr id="8" name="Title 1"/>
          <p:cNvSpPr txBox="1">
            <a:spLocks/>
          </p:cNvSpPr>
          <p:nvPr/>
        </p:nvSpPr>
        <p:spPr bwMode="auto">
          <a:xfrm>
            <a:off x="0" y="1084263"/>
            <a:ext cx="4536018"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7226" tIns="58613" rIns="117226" bIns="58613" anchor="ctr" anchorCtr="1">
            <a:normAutofit fontScale="90000" lnSpcReduction="20000"/>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9pPr>
          </a:lstStyle>
          <a:p>
            <a:pPr>
              <a:defRPr/>
            </a:pPr>
            <a:endParaRPr lang="en-US" sz="3600" dirty="0">
              <a:solidFill>
                <a:schemeClr val="bg1"/>
              </a:solidFill>
              <a:latin typeface="HP001 4 hàng" panose="020B0603050302020204" pitchFamily="34" charset="0"/>
              <a:cs typeface="Times New Roman" panose="02020603050405020304" pitchFamily="18" charset="0"/>
            </a:endParaRPr>
          </a:p>
        </p:txBody>
      </p:sp>
      <p:sp>
        <p:nvSpPr>
          <p:cNvPr id="7" name="Title 1"/>
          <p:cNvSpPr txBox="1">
            <a:spLocks/>
          </p:cNvSpPr>
          <p:nvPr/>
        </p:nvSpPr>
        <p:spPr bwMode="auto">
          <a:xfrm>
            <a:off x="3505200" y="705905"/>
            <a:ext cx="4332817"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7226" tIns="58613" rIns="117226" bIns="58613" anchor="ctr" anchorCtr="1"/>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9pPr>
          </a:lstStyle>
          <a:p>
            <a:pPr>
              <a:defRPr/>
            </a:pPr>
            <a:r>
              <a:rPr lang="en-US" sz="3200" u="sng" dirty="0" err="1">
                <a:solidFill>
                  <a:schemeClr val="bg1"/>
                </a:solidFill>
                <a:latin typeface="HP001 4 hàng" panose="020B0603050302020204" pitchFamily="34" charset="0"/>
                <a:cs typeface="Times New Roman" panose="02020603050405020304" pitchFamily="18" charset="0"/>
              </a:rPr>
              <a:t>Luyện</a:t>
            </a:r>
            <a:r>
              <a:rPr lang="en-US" sz="3200" u="sng" dirty="0">
                <a:solidFill>
                  <a:schemeClr val="bg1"/>
                </a:solidFill>
                <a:latin typeface="HP001 4 hàng" panose="020B0603050302020204" pitchFamily="34" charset="0"/>
                <a:cs typeface="Times New Roman" panose="02020603050405020304" pitchFamily="18" charset="0"/>
              </a:rPr>
              <a:t> </a:t>
            </a:r>
            <a:r>
              <a:rPr lang="en-US" sz="3200" u="sng" dirty="0" err="1">
                <a:solidFill>
                  <a:schemeClr val="bg1"/>
                </a:solidFill>
                <a:latin typeface="HP001 4 hàng" panose="020B0603050302020204" pitchFamily="34" charset="0"/>
                <a:cs typeface="Times New Roman" panose="02020603050405020304" pitchFamily="18" charset="0"/>
              </a:rPr>
              <a:t>từ</a:t>
            </a:r>
            <a:r>
              <a:rPr lang="en-US" sz="3200" u="sng" dirty="0">
                <a:solidFill>
                  <a:schemeClr val="bg1"/>
                </a:solidFill>
                <a:latin typeface="HP001 4 hàng" panose="020B0603050302020204" pitchFamily="34" charset="0"/>
                <a:cs typeface="Times New Roman" panose="02020603050405020304" pitchFamily="18" charset="0"/>
              </a:rPr>
              <a:t> </a:t>
            </a:r>
            <a:r>
              <a:rPr lang="en-US" sz="3200" u="sng" dirty="0" err="1">
                <a:solidFill>
                  <a:schemeClr val="bg1"/>
                </a:solidFill>
                <a:latin typeface="HP001 4 hàng" panose="020B0603050302020204" pitchFamily="34" charset="0"/>
                <a:cs typeface="Times New Roman" panose="02020603050405020304" pitchFamily="18" charset="0"/>
              </a:rPr>
              <a:t>và</a:t>
            </a:r>
            <a:r>
              <a:rPr lang="en-US" sz="3200" u="sng" dirty="0">
                <a:solidFill>
                  <a:schemeClr val="bg1"/>
                </a:solidFill>
                <a:latin typeface="HP001 4 hàng" panose="020B0603050302020204" pitchFamily="34" charset="0"/>
                <a:cs typeface="Times New Roman" panose="02020603050405020304" pitchFamily="18" charset="0"/>
              </a:rPr>
              <a:t> </a:t>
            </a:r>
            <a:r>
              <a:rPr lang="en-US" sz="3200" u="sng" dirty="0" err="1">
                <a:solidFill>
                  <a:schemeClr val="bg1"/>
                </a:solidFill>
                <a:latin typeface="HP001 4 hàng" panose="020B0603050302020204" pitchFamily="34" charset="0"/>
                <a:cs typeface="Times New Roman" panose="02020603050405020304" pitchFamily="18" charset="0"/>
              </a:rPr>
              <a:t>câu</a:t>
            </a:r>
            <a:endParaRPr lang="en-US" sz="3200" u="sng" dirty="0">
              <a:solidFill>
                <a:schemeClr val="bg1"/>
              </a:solidFill>
              <a:latin typeface="HP001 4 hàng" panose="020B0603050302020204" pitchFamily="34" charset="0"/>
              <a:cs typeface="Times New Roman" panose="02020603050405020304" pitchFamily="18" charset="0"/>
            </a:endParaRPr>
          </a:p>
        </p:txBody>
      </p:sp>
      <p:sp>
        <p:nvSpPr>
          <p:cNvPr id="9" name="Title 1"/>
          <p:cNvSpPr txBox="1">
            <a:spLocks/>
          </p:cNvSpPr>
          <p:nvPr/>
        </p:nvSpPr>
        <p:spPr bwMode="auto">
          <a:xfrm>
            <a:off x="1295400" y="1239305"/>
            <a:ext cx="923332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7226" tIns="58613" rIns="117226" bIns="58613" anchor="ctr" anchorCtr="1"/>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9pPr>
          </a:lstStyle>
          <a:p>
            <a:pPr>
              <a:defRPr/>
            </a:pPr>
            <a:r>
              <a:rPr lang="en-US" sz="3600" dirty="0" err="1">
                <a:solidFill>
                  <a:srgbClr val="FFFF00"/>
                </a:solidFill>
                <a:latin typeface="HP001 4 hàng" panose="020B0603050302020204" pitchFamily="34" charset="0"/>
                <a:cs typeface="Times New Roman" panose="02020603050405020304" pitchFamily="18" charset="0"/>
              </a:rPr>
              <a:t>Mở</a:t>
            </a:r>
            <a:r>
              <a:rPr lang="en-US" sz="3600" dirty="0">
                <a:solidFill>
                  <a:srgbClr val="FFFF00"/>
                </a:solidFill>
                <a:latin typeface="HP001 4 hàng" panose="020B0603050302020204" pitchFamily="34" charset="0"/>
                <a:cs typeface="Times New Roman" panose="02020603050405020304" pitchFamily="18" charset="0"/>
              </a:rPr>
              <a:t> </a:t>
            </a:r>
            <a:r>
              <a:rPr lang="en-US" sz="3600" dirty="0" err="1">
                <a:solidFill>
                  <a:srgbClr val="FFFF00"/>
                </a:solidFill>
                <a:latin typeface="HP001 4 hàng" panose="020B0603050302020204" pitchFamily="34" charset="0"/>
                <a:cs typeface="Times New Roman" panose="02020603050405020304" pitchFamily="18" charset="0"/>
              </a:rPr>
              <a:t>rộng</a:t>
            </a:r>
            <a:r>
              <a:rPr lang="en-US" sz="3600" dirty="0">
                <a:solidFill>
                  <a:srgbClr val="FFFF00"/>
                </a:solidFill>
                <a:latin typeface="HP001 4 hàng" panose="020B0603050302020204" pitchFamily="34" charset="0"/>
                <a:cs typeface="Times New Roman" panose="02020603050405020304" pitchFamily="18" charset="0"/>
              </a:rPr>
              <a:t> </a:t>
            </a:r>
            <a:r>
              <a:rPr lang="en-US" sz="3600" dirty="0" err="1">
                <a:solidFill>
                  <a:srgbClr val="FFFF00"/>
                </a:solidFill>
                <a:latin typeface="HP001 4 hàng" panose="020B0603050302020204" pitchFamily="34" charset="0"/>
                <a:cs typeface="Times New Roman" panose="02020603050405020304" pitchFamily="18" charset="0"/>
              </a:rPr>
              <a:t>vốn</a:t>
            </a:r>
            <a:r>
              <a:rPr lang="en-US" sz="3600" dirty="0">
                <a:solidFill>
                  <a:srgbClr val="FFFF00"/>
                </a:solidFill>
                <a:latin typeface="HP001 4 hàng" panose="020B0603050302020204" pitchFamily="34" charset="0"/>
                <a:cs typeface="Times New Roman" panose="02020603050405020304" pitchFamily="18" charset="0"/>
              </a:rPr>
              <a:t> </a:t>
            </a:r>
            <a:r>
              <a:rPr lang="en-US" sz="3600" dirty="0" err="1">
                <a:solidFill>
                  <a:srgbClr val="FFFF00"/>
                </a:solidFill>
                <a:latin typeface="HP001 4 hàng" panose="020B0603050302020204" pitchFamily="34" charset="0"/>
                <a:cs typeface="Times New Roman" panose="02020603050405020304" pitchFamily="18" charset="0"/>
              </a:rPr>
              <a:t>từ</a:t>
            </a:r>
            <a:r>
              <a:rPr lang="en-US" sz="3600" dirty="0">
                <a:solidFill>
                  <a:srgbClr val="FFFF00"/>
                </a:solidFill>
                <a:latin typeface="HP001 4 hàng" panose="020B0603050302020204" pitchFamily="34" charset="0"/>
                <a:cs typeface="Times New Roman" panose="02020603050405020304" pitchFamily="18" charset="0"/>
              </a:rPr>
              <a:t> : </a:t>
            </a:r>
            <a:r>
              <a:rPr lang="en-US" sz="3600" dirty="0" err="1">
                <a:solidFill>
                  <a:srgbClr val="FFFF00"/>
                </a:solidFill>
                <a:latin typeface="HP001 4 hàng" panose="020B0603050302020204" pitchFamily="34" charset="0"/>
                <a:cs typeface="Times New Roman" panose="02020603050405020304" pitchFamily="18" charset="0"/>
              </a:rPr>
              <a:t>Dũng</a:t>
            </a:r>
            <a:r>
              <a:rPr lang="en-US" sz="3600" dirty="0">
                <a:solidFill>
                  <a:srgbClr val="FFFF00"/>
                </a:solidFill>
                <a:latin typeface="HP001 4 hàng" panose="020B0603050302020204" pitchFamily="34" charset="0"/>
                <a:cs typeface="Times New Roman" panose="02020603050405020304" pitchFamily="18" charset="0"/>
              </a:rPr>
              <a:t> </a:t>
            </a:r>
            <a:r>
              <a:rPr lang="en-US" sz="3600" dirty="0" err="1">
                <a:solidFill>
                  <a:srgbClr val="FFFF00"/>
                </a:solidFill>
                <a:latin typeface="HP001 4 hàng" panose="020B0603050302020204" pitchFamily="34" charset="0"/>
                <a:cs typeface="Times New Roman" panose="02020603050405020304" pitchFamily="18" charset="0"/>
              </a:rPr>
              <a:t>cảm</a:t>
            </a:r>
            <a:endParaRPr lang="en-US" sz="3600" dirty="0">
              <a:solidFill>
                <a:srgbClr val="FFFF00"/>
              </a:solidFill>
              <a:latin typeface="HP001 4 hàng" panose="020B0603050302020204" pitchFamily="34" charset="0"/>
              <a:cs typeface="Times New Roman" panose="02020603050405020304" pitchFamily="18" charset="0"/>
            </a:endParaRPr>
          </a:p>
        </p:txBody>
      </p:sp>
    </p:spTree>
    <p:extLst>
      <p:ext uri="{BB962C8B-B14F-4D97-AF65-F5344CB8AC3E}">
        <p14:creationId xmlns:p14="http://schemas.microsoft.com/office/powerpoint/2010/main" val="66322640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057400" y="5184775"/>
            <a:ext cx="2362200" cy="1295400"/>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en-US" sz="2800" b="1" dirty="0" err="1">
                <a:solidFill>
                  <a:srgbClr val="000000"/>
                </a:solidFill>
                <a:latin typeface="Times New Roman" pitchFamily="18" charset="0"/>
                <a:cs typeface="Times New Roman" pitchFamily="18" charset="0"/>
              </a:rPr>
              <a:t>gan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lì</a:t>
            </a:r>
            <a:r>
              <a:rPr lang="en-US" sz="2800" b="1" dirty="0">
                <a:solidFill>
                  <a:srgbClr val="000000"/>
                </a:solidFill>
                <a:latin typeface="Times New Roman" pitchFamily="18" charset="0"/>
                <a:cs typeface="Times New Roman" pitchFamily="18" charset="0"/>
              </a:rPr>
              <a:t> </a:t>
            </a:r>
          </a:p>
        </p:txBody>
      </p:sp>
      <p:sp>
        <p:nvSpPr>
          <p:cNvPr id="6" name="Rounded Rectangle 5"/>
          <p:cNvSpPr/>
          <p:nvPr/>
        </p:nvSpPr>
        <p:spPr>
          <a:xfrm>
            <a:off x="1981200" y="1374775"/>
            <a:ext cx="2362200" cy="12954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en-US" sz="2800" b="1" dirty="0" err="1">
                <a:solidFill>
                  <a:srgbClr val="000000"/>
                </a:solidFill>
                <a:latin typeface="Times New Roman" pitchFamily="18" charset="0"/>
                <a:cs typeface="Times New Roman" pitchFamily="18" charset="0"/>
              </a:rPr>
              <a:t>gan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dạ</a:t>
            </a:r>
            <a:endParaRPr lang="en-US" sz="2800" b="1" dirty="0">
              <a:solidFill>
                <a:srgbClr val="000000"/>
              </a:solidFill>
              <a:latin typeface="Times New Roman" pitchFamily="18" charset="0"/>
              <a:cs typeface="Times New Roman" pitchFamily="18" charset="0"/>
            </a:endParaRPr>
          </a:p>
        </p:txBody>
      </p:sp>
      <p:sp>
        <p:nvSpPr>
          <p:cNvPr id="7" name="Rounded Rectangle 6"/>
          <p:cNvSpPr/>
          <p:nvPr/>
        </p:nvSpPr>
        <p:spPr>
          <a:xfrm>
            <a:off x="1981200" y="3279775"/>
            <a:ext cx="2362200" cy="1295400"/>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en-US" sz="2800" b="1" dirty="0" err="1">
                <a:solidFill>
                  <a:schemeClr val="tx1"/>
                </a:solidFill>
                <a:latin typeface="Times New Roman" pitchFamily="18" charset="0"/>
                <a:cs typeface="Times New Roman" pitchFamily="18" charset="0"/>
              </a:rPr>
              <a:t>gan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góc</a:t>
            </a:r>
            <a:r>
              <a:rPr lang="en-US" sz="2800" b="1" dirty="0">
                <a:solidFill>
                  <a:schemeClr val="tx1"/>
                </a:solidFill>
                <a:latin typeface="Times New Roman" pitchFamily="18" charset="0"/>
                <a:cs typeface="Times New Roman" pitchFamily="18" charset="0"/>
              </a:rPr>
              <a:t> </a:t>
            </a:r>
          </a:p>
        </p:txBody>
      </p:sp>
      <p:sp>
        <p:nvSpPr>
          <p:cNvPr id="11" name="Rectangle 10"/>
          <p:cNvSpPr/>
          <p:nvPr/>
        </p:nvSpPr>
        <p:spPr>
          <a:xfrm>
            <a:off x="5486400" y="1447800"/>
            <a:ext cx="5181600" cy="1295400"/>
          </a:xfrm>
          <a:prstGeom prst="rect">
            <a:avLst/>
          </a:prstGeom>
          <a:ln/>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r>
              <a:rPr lang="en-US" sz="2800" dirty="0">
                <a:solidFill>
                  <a:srgbClr val="000000"/>
                </a:solidFill>
                <a:latin typeface="Times New Roman" pitchFamily="18" charset="0"/>
                <a:cs typeface="Times New Roman" pitchFamily="18" charset="0"/>
              </a:rPr>
              <a:t>(</a:t>
            </a:r>
            <a:r>
              <a:rPr lang="en-US" sz="2800" dirty="0" err="1">
                <a:solidFill>
                  <a:srgbClr val="000000"/>
                </a:solidFill>
                <a:latin typeface="Times New Roman" pitchFamily="18" charset="0"/>
                <a:cs typeface="Times New Roman" pitchFamily="18" charset="0"/>
              </a:rPr>
              <a:t>chống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chọi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kiên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cường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không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lùi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bước</a:t>
            </a:r>
            <a:endParaRPr lang="en-US" sz="2800" dirty="0">
              <a:solidFill>
                <a:srgbClr val="000000"/>
              </a:solidFill>
              <a:latin typeface="Times New Roman" pitchFamily="18" charset="0"/>
              <a:cs typeface="Times New Roman" pitchFamily="18" charset="0"/>
            </a:endParaRPr>
          </a:p>
        </p:txBody>
      </p:sp>
      <p:sp>
        <p:nvSpPr>
          <p:cNvPr id="12" name="Rectangle 11"/>
          <p:cNvSpPr/>
          <p:nvPr/>
        </p:nvSpPr>
        <p:spPr>
          <a:xfrm>
            <a:off x="5486400" y="3352800"/>
            <a:ext cx="5181600" cy="1295400"/>
          </a:xfrm>
          <a:prstGeom prst="rect">
            <a:avLst/>
          </a:prstGeom>
          <a:ln/>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r>
              <a:rPr lang="en-US" sz="2800">
                <a:solidFill>
                  <a:schemeClr val="tx1"/>
                </a:solidFill>
                <a:latin typeface="Times New Roman" pitchFamily="18" charset="0"/>
                <a:cs typeface="Times New Roman" pitchFamily="18" charset="0"/>
              </a:rPr>
              <a:t>gan đến mức trơ ra, không còn biết sợ là gì</a:t>
            </a:r>
          </a:p>
        </p:txBody>
      </p:sp>
      <p:sp>
        <p:nvSpPr>
          <p:cNvPr id="13" name="Rectangle 12"/>
          <p:cNvSpPr/>
          <p:nvPr/>
        </p:nvSpPr>
        <p:spPr>
          <a:xfrm>
            <a:off x="5486400" y="5181600"/>
            <a:ext cx="5181600" cy="1295400"/>
          </a:xfrm>
          <a:prstGeom prst="rect">
            <a:avLst/>
          </a:prstGeom>
          <a:ln/>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r>
              <a:rPr lang="en-US" sz="2800">
                <a:solidFill>
                  <a:srgbClr val="000000"/>
                </a:solidFill>
                <a:latin typeface="Times New Roman" pitchFamily="18" charset="0"/>
                <a:cs typeface="Times New Roman" pitchFamily="18" charset="0"/>
              </a:rPr>
              <a:t>không sợ nguy hiểm</a:t>
            </a:r>
          </a:p>
        </p:txBody>
      </p:sp>
      <p:sp>
        <p:nvSpPr>
          <p:cNvPr id="9" name="Rectangle 8"/>
          <p:cNvSpPr/>
          <p:nvPr/>
        </p:nvSpPr>
        <p:spPr>
          <a:xfrm>
            <a:off x="0" y="3175"/>
            <a:ext cx="9677400" cy="83502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eaLnBrk="1" fontAlgn="auto" hangingPunct="1">
              <a:spcBef>
                <a:spcPts val="0"/>
              </a:spcBef>
              <a:spcAft>
                <a:spcPts val="0"/>
              </a:spcAft>
              <a:defRPr/>
            </a:pPr>
            <a:r>
              <a:rPr lang="en-US" sz="3000" b="1" u="sng" dirty="0" err="1">
                <a:latin typeface="Times New Roman" pitchFamily="18" charset="0"/>
                <a:cs typeface="Times New Roman" pitchFamily="18" charset="0"/>
              </a:rPr>
              <a:t>Bài</a:t>
            </a:r>
            <a:r>
              <a:rPr lang="en-US" sz="3000" b="1" u="sng" dirty="0">
                <a:latin typeface="Times New Roman" pitchFamily="18" charset="0"/>
                <a:cs typeface="Times New Roman" pitchFamily="18" charset="0"/>
              </a:rPr>
              <a:t> 3</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Tìm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từ</a:t>
            </a:r>
            <a:r>
              <a:rPr lang="en-US" sz="3000" dirty="0">
                <a:latin typeface="Times New Roman" pitchFamily="18" charset="0"/>
                <a:cs typeface="Times New Roman" pitchFamily="18" charset="0"/>
              </a:rPr>
              <a:t> (ở </a:t>
            </a:r>
            <a:r>
              <a:rPr lang="en-US" sz="3000" dirty="0" err="1">
                <a:latin typeface="Times New Roman" pitchFamily="18" charset="0"/>
                <a:cs typeface="Times New Roman" pitchFamily="18" charset="0"/>
              </a:rPr>
              <a:t>cột</a:t>
            </a:r>
            <a:r>
              <a:rPr lang="en-US" sz="3000" dirty="0">
                <a:latin typeface="Times New Roman" pitchFamily="18" charset="0"/>
                <a:cs typeface="Times New Roman" pitchFamily="18" charset="0"/>
              </a:rPr>
              <a:t> A) </a:t>
            </a:r>
            <a:r>
              <a:rPr lang="en-US" sz="3000" dirty="0" err="1">
                <a:latin typeface="Times New Roman" pitchFamily="18" charset="0"/>
                <a:cs typeface="Times New Roman" pitchFamily="18" charset="0"/>
              </a:rPr>
              <a:t>phù</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hợp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với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nghĩa</a:t>
            </a:r>
            <a:r>
              <a:rPr lang="en-US" sz="3000" dirty="0">
                <a:latin typeface="Times New Roman" pitchFamily="18" charset="0"/>
                <a:cs typeface="Times New Roman" pitchFamily="18" charset="0"/>
              </a:rPr>
              <a:t> (ở </a:t>
            </a:r>
            <a:r>
              <a:rPr lang="en-US" sz="3000" dirty="0" err="1">
                <a:latin typeface="Times New Roman" pitchFamily="18" charset="0"/>
                <a:cs typeface="Times New Roman" pitchFamily="18" charset="0"/>
              </a:rPr>
              <a:t>cột</a:t>
            </a:r>
            <a:r>
              <a:rPr lang="en-US" sz="3000" dirty="0">
                <a:latin typeface="Times New Roman" pitchFamily="18" charset="0"/>
                <a:cs typeface="Times New Roman" pitchFamily="18" charset="0"/>
              </a:rPr>
              <a:t> B): </a:t>
            </a:r>
          </a:p>
        </p:txBody>
      </p:sp>
      <p:cxnSp>
        <p:nvCxnSpPr>
          <p:cNvPr id="15" name="Straight Connector 14"/>
          <p:cNvCxnSpPr>
            <a:stCxn id="6" idx="3"/>
            <a:endCxn id="13" idx="1"/>
          </p:cNvCxnSpPr>
          <p:nvPr/>
        </p:nvCxnSpPr>
        <p:spPr>
          <a:xfrm>
            <a:off x="4343400" y="2022475"/>
            <a:ext cx="1143000" cy="3806825"/>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a:stCxn id="7" idx="3"/>
            <a:endCxn id="11" idx="1"/>
          </p:cNvCxnSpPr>
          <p:nvPr/>
        </p:nvCxnSpPr>
        <p:spPr>
          <a:xfrm flipV="1">
            <a:off x="4343400" y="2095500"/>
            <a:ext cx="1143000" cy="1831975"/>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a:stCxn id="5" idx="3"/>
            <a:endCxn id="12" idx="1"/>
          </p:cNvCxnSpPr>
          <p:nvPr/>
        </p:nvCxnSpPr>
        <p:spPr>
          <a:xfrm flipV="1">
            <a:off x="4419600" y="4000500"/>
            <a:ext cx="1066800" cy="1831975"/>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3776764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down)">
                                      <p:cBhvr>
                                        <p:cTn id="46" dur="500"/>
                                        <p:tgtEl>
                                          <p:spTgt spid="1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down)">
                                      <p:cBhvr>
                                        <p:cTn id="51" dur="500"/>
                                        <p:tgtEl>
                                          <p:spTgt spid="1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4" fill="hold"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wipe(down)">
                                      <p:cBhvr>
                                        <p:cTn id="5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animBg="1"/>
      <p:bldP spid="12" grpId="0" animBg="1"/>
      <p:bldP spid="13"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600200" y="838200"/>
            <a:ext cx="8839200" cy="3702050"/>
          </a:xfrm>
        </p:spPr>
        <p:txBody>
          <a:bodyPr/>
          <a:lstStyle/>
          <a:p>
            <a:pPr marL="0" indent="0" algn="just" eaLnBrk="1" hangingPunct="1">
              <a:buFont typeface="Arial" panose="020B0604020202020204" pitchFamily="34" charset="0"/>
              <a:buNone/>
            </a:pPr>
            <a:r>
              <a:rPr lang="en-US" altLang="en-US" dirty="0" err="1">
                <a:latin typeface="Times New Roman" panose="02020603050405020304" pitchFamily="18" charset="0"/>
                <a:cs typeface="Times New Roman" panose="02020603050405020304" pitchFamily="18" charset="0"/>
              </a:rPr>
              <a:t>Anh</a:t>
            </a:r>
            <a:r>
              <a:rPr lang="en-US" altLang="en-US" dirty="0">
                <a:latin typeface="Times New Roman" panose="02020603050405020304" pitchFamily="18" charset="0"/>
                <a:cs typeface="Times New Roman" panose="02020603050405020304" pitchFamily="18" charset="0"/>
              </a:rPr>
              <a:t> Kim </a:t>
            </a:r>
            <a:r>
              <a:rPr lang="en-US" altLang="en-US" dirty="0" err="1">
                <a:latin typeface="Times New Roman" panose="02020603050405020304" pitchFamily="18" charset="0"/>
                <a:cs typeface="Times New Roman" panose="02020603050405020304" pitchFamily="18" charset="0"/>
              </a:rPr>
              <a:t>Đồng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một</a:t>
            </a:r>
            <a:r>
              <a:rPr lang="en-US" altLang="en-US" dirty="0">
                <a:latin typeface="Times New Roman" panose="02020603050405020304" pitchFamily="18" charset="0"/>
                <a:cs typeface="Times New Roman" panose="02020603050405020304" pitchFamily="18" charset="0"/>
              </a:rPr>
              <a:t> …………. </a:t>
            </a:r>
            <a:r>
              <a:rPr lang="en-US" altLang="en-US" dirty="0" err="1">
                <a:latin typeface="Times New Roman" panose="02020603050405020304" pitchFamily="18" charset="0"/>
                <a:cs typeface="Times New Roman" panose="02020603050405020304" pitchFamily="18" charset="0"/>
              </a:rPr>
              <a:t>rất</a:t>
            </a:r>
            <a:r>
              <a:rPr lang="en-US" altLang="en-US" dirty="0">
                <a:latin typeface="Times New Roman" panose="02020603050405020304" pitchFamily="18" charset="0"/>
                <a:cs typeface="Times New Roman" panose="02020603050405020304" pitchFamily="18" charset="0"/>
              </a:rPr>
              <a:t>…….. . .</a:t>
            </a:r>
            <a:r>
              <a:rPr lang="en-US" altLang="en-US" dirty="0" err="1">
                <a:latin typeface="Times New Roman" panose="02020603050405020304" pitchFamily="18" charset="0"/>
                <a:cs typeface="Times New Roman" panose="02020603050405020304" pitchFamily="18" charset="0"/>
              </a:rPr>
              <a:t>Tuy</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không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chiến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đấu</a:t>
            </a:r>
            <a:r>
              <a:rPr lang="en-US" altLang="en-US" dirty="0">
                <a:latin typeface="Times New Roman" panose="02020603050405020304" pitchFamily="18" charset="0"/>
                <a:cs typeface="Times New Roman" panose="02020603050405020304" pitchFamily="18" charset="0"/>
              </a:rPr>
              <a:t> ở …………, </a:t>
            </a:r>
            <a:r>
              <a:rPr lang="en-US" altLang="en-US" dirty="0" err="1">
                <a:latin typeface="Times New Roman" panose="02020603050405020304" pitchFamily="18" charset="0"/>
                <a:cs typeface="Times New Roman" panose="02020603050405020304" pitchFamily="18" charset="0"/>
              </a:rPr>
              <a:t>nhưng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nhiều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khi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liên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lạc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anh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cũng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gặp</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những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giây</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phút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hết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sức</a:t>
            </a:r>
            <a:r>
              <a:rPr lang="en-US" altLang="en-US" dirty="0">
                <a:latin typeface="Times New Roman" panose="02020603050405020304" pitchFamily="18" charset="0"/>
                <a:cs typeface="Times New Roman" panose="02020603050405020304" pitchFamily="18" charset="0"/>
              </a:rPr>
              <a:t> ………… . </a:t>
            </a:r>
            <a:r>
              <a:rPr lang="en-US" altLang="en-US" dirty="0" err="1">
                <a:latin typeface="Times New Roman" panose="02020603050405020304" pitchFamily="18" charset="0"/>
                <a:cs typeface="Times New Roman" panose="02020603050405020304" pitchFamily="18" charset="0"/>
              </a:rPr>
              <a:t>Anh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đã</a:t>
            </a:r>
            <a:r>
              <a:rPr lang="en-US" altLang="en-US" dirty="0">
                <a:latin typeface="Times New Roman" panose="02020603050405020304" pitchFamily="18" charset="0"/>
                <a:cs typeface="Times New Roman" panose="02020603050405020304" pitchFamily="18" charset="0"/>
              </a:rPr>
              <a:t> hi </a:t>
            </a:r>
            <a:r>
              <a:rPr lang="en-US" altLang="en-US" dirty="0" err="1">
                <a:latin typeface="Times New Roman" panose="02020603050405020304" pitchFamily="18" charset="0"/>
                <a:cs typeface="Times New Roman" panose="02020603050405020304" pitchFamily="18" charset="0"/>
              </a:rPr>
              <a:t>sinh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nhưng</a:t>
            </a:r>
            <a:r>
              <a:rPr lang="en-US" altLang="en-US" dirty="0">
                <a:latin typeface="Times New Roman" panose="02020603050405020304" pitchFamily="18" charset="0"/>
                <a:cs typeface="Times New Roman" panose="02020603050405020304" pitchFamily="18" charset="0"/>
              </a:rPr>
              <a:t> ………..... </a:t>
            </a:r>
            <a:r>
              <a:rPr lang="en-US" altLang="en-US" dirty="0" err="1">
                <a:latin typeface="Times New Roman" panose="02020603050405020304" pitchFamily="18" charset="0"/>
                <a:cs typeface="Times New Roman" panose="02020603050405020304" pitchFamily="18" charset="0"/>
              </a:rPr>
              <a:t>của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anh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vẫn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còn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mãi</a:t>
            </a:r>
            <a:r>
              <a:rPr lang="en-US" altLang="en-US" dirty="0">
                <a:latin typeface="Times New Roman" panose="02020603050405020304" pitchFamily="18" charset="0"/>
                <a:cs typeface="Times New Roman" panose="02020603050405020304" pitchFamily="18" charset="0"/>
              </a:rPr>
              <a:t>.</a:t>
            </a:r>
          </a:p>
          <a:p>
            <a:pPr marL="0" indent="0" algn="just" eaLnBrk="1" hangingPunct="1">
              <a:buFont typeface="Arial" panose="020B0604020202020204" pitchFamily="34" charset="0"/>
              <a:buNone/>
            </a:pPr>
            <a:r>
              <a:rPr lang="en-US" altLang="en-US" dirty="0">
                <a:solidFill>
                  <a:srgbClr val="FF0000"/>
                </a:solidFill>
                <a:latin typeface="Times New Roman" panose="02020603050405020304" pitchFamily="18" charset="0"/>
                <a:cs typeface="Times New Roman" panose="02020603050405020304" pitchFamily="18" charset="0"/>
              </a:rPr>
              <a:t>(</a:t>
            </a:r>
            <a:r>
              <a:rPr lang="en-US" altLang="en-US" i="1" dirty="0">
                <a:solidFill>
                  <a:srgbClr val="FF0000"/>
                </a:solidFill>
                <a:latin typeface="Times New Roman" panose="02020603050405020304" pitchFamily="18" charset="0"/>
                <a:cs typeface="Times New Roman" panose="02020603050405020304" pitchFamily="18" charset="0"/>
              </a:rPr>
              <a:t>can </a:t>
            </a:r>
            <a:r>
              <a:rPr lang="en-US" altLang="en-US" i="1" dirty="0" err="1">
                <a:solidFill>
                  <a:srgbClr val="FF0000"/>
                </a:solidFill>
                <a:latin typeface="Times New Roman" panose="02020603050405020304" pitchFamily="18" charset="0"/>
                <a:cs typeface="Times New Roman" panose="02020603050405020304" pitchFamily="18" charset="0"/>
              </a:rPr>
              <a:t>đảm</a:t>
            </a:r>
            <a:r>
              <a:rPr lang="en-US" altLang="en-US" i="1" dirty="0">
                <a:solidFill>
                  <a:srgbClr val="FF0000"/>
                </a:solidFill>
                <a:latin typeface="Times New Roman" panose="02020603050405020304" pitchFamily="18" charset="0"/>
                <a:cs typeface="Times New Roman" panose="02020603050405020304" pitchFamily="18" charset="0"/>
              </a:rPr>
              <a:t>, </a:t>
            </a:r>
            <a:r>
              <a:rPr lang="en-US" altLang="en-US" i="1" dirty="0" err="1">
                <a:solidFill>
                  <a:srgbClr val="FF0000"/>
                </a:solidFill>
                <a:latin typeface="Times New Roman" panose="02020603050405020304" pitchFamily="18" charset="0"/>
                <a:cs typeface="Times New Roman" panose="02020603050405020304" pitchFamily="18" charset="0"/>
              </a:rPr>
              <a:t>người</a:t>
            </a:r>
            <a:r>
              <a:rPr lang="en-US" altLang="en-US" i="1" dirty="0">
                <a:solidFill>
                  <a:srgbClr val="FF0000"/>
                </a:solidFill>
                <a:latin typeface="Times New Roman" panose="02020603050405020304" pitchFamily="18" charset="0"/>
                <a:cs typeface="Times New Roman" panose="02020603050405020304" pitchFamily="18" charset="0"/>
              </a:rPr>
              <a:t> </a:t>
            </a:r>
            <a:r>
              <a:rPr lang="en-US" altLang="en-US" i="1" dirty="0" err="1">
                <a:solidFill>
                  <a:srgbClr val="FF0000"/>
                </a:solidFill>
                <a:latin typeface="Times New Roman" panose="02020603050405020304" pitchFamily="18" charset="0"/>
                <a:cs typeface="Times New Roman" panose="02020603050405020304" pitchFamily="18" charset="0"/>
              </a:rPr>
              <a:t>liên</a:t>
            </a:r>
            <a:r>
              <a:rPr lang="en-US" altLang="en-US" i="1" dirty="0">
                <a:solidFill>
                  <a:srgbClr val="FF0000"/>
                </a:solidFill>
                <a:latin typeface="Times New Roman" panose="02020603050405020304" pitchFamily="18" charset="0"/>
                <a:cs typeface="Times New Roman" panose="02020603050405020304" pitchFamily="18" charset="0"/>
              </a:rPr>
              <a:t> </a:t>
            </a:r>
            <a:r>
              <a:rPr lang="en-US" altLang="en-US" i="1" dirty="0" err="1">
                <a:solidFill>
                  <a:srgbClr val="FF0000"/>
                </a:solidFill>
                <a:latin typeface="Times New Roman" panose="02020603050405020304" pitchFamily="18" charset="0"/>
                <a:cs typeface="Times New Roman" panose="02020603050405020304" pitchFamily="18" charset="0"/>
              </a:rPr>
              <a:t>lạc</a:t>
            </a:r>
            <a:r>
              <a:rPr lang="en-US" altLang="en-US" i="1" dirty="0">
                <a:solidFill>
                  <a:srgbClr val="FF0000"/>
                </a:solidFill>
                <a:latin typeface="Times New Roman" panose="02020603050405020304" pitchFamily="18" charset="0"/>
                <a:cs typeface="Times New Roman" panose="02020603050405020304" pitchFamily="18" charset="0"/>
              </a:rPr>
              <a:t>, </a:t>
            </a:r>
            <a:r>
              <a:rPr lang="en-US" altLang="en-US" i="1" dirty="0" err="1">
                <a:solidFill>
                  <a:srgbClr val="FF0000"/>
                </a:solidFill>
                <a:latin typeface="Times New Roman" panose="02020603050405020304" pitchFamily="18" charset="0"/>
                <a:cs typeface="Times New Roman" panose="02020603050405020304" pitchFamily="18" charset="0"/>
              </a:rPr>
              <a:t>hiểm</a:t>
            </a:r>
            <a:r>
              <a:rPr lang="en-US" altLang="en-US" i="1" dirty="0">
                <a:solidFill>
                  <a:srgbClr val="FF0000"/>
                </a:solidFill>
                <a:latin typeface="Times New Roman" panose="02020603050405020304" pitchFamily="18" charset="0"/>
                <a:cs typeface="Times New Roman" panose="02020603050405020304" pitchFamily="18" charset="0"/>
              </a:rPr>
              <a:t> </a:t>
            </a:r>
            <a:r>
              <a:rPr lang="en-US" altLang="en-US" i="1" dirty="0" err="1">
                <a:solidFill>
                  <a:srgbClr val="FF0000"/>
                </a:solidFill>
                <a:latin typeface="Times New Roman" panose="02020603050405020304" pitchFamily="18" charset="0"/>
                <a:cs typeface="Times New Roman" panose="02020603050405020304" pitchFamily="18" charset="0"/>
              </a:rPr>
              <a:t>nghèo</a:t>
            </a:r>
            <a:r>
              <a:rPr lang="en-US" altLang="en-US" i="1" dirty="0">
                <a:solidFill>
                  <a:srgbClr val="FF0000"/>
                </a:solidFill>
                <a:latin typeface="Times New Roman" panose="02020603050405020304" pitchFamily="18" charset="0"/>
                <a:cs typeface="Times New Roman" panose="02020603050405020304" pitchFamily="18" charset="0"/>
              </a:rPr>
              <a:t>, </a:t>
            </a:r>
            <a:r>
              <a:rPr lang="en-US" altLang="en-US" i="1" dirty="0" err="1">
                <a:solidFill>
                  <a:srgbClr val="FF0000"/>
                </a:solidFill>
                <a:latin typeface="Times New Roman" panose="02020603050405020304" pitchFamily="18" charset="0"/>
                <a:cs typeface="Times New Roman" panose="02020603050405020304" pitchFamily="18" charset="0"/>
              </a:rPr>
              <a:t>tấm</a:t>
            </a:r>
            <a:r>
              <a:rPr lang="en-US" altLang="en-US" i="1" dirty="0">
                <a:solidFill>
                  <a:srgbClr val="FF0000"/>
                </a:solidFill>
                <a:latin typeface="Times New Roman" panose="02020603050405020304" pitchFamily="18" charset="0"/>
                <a:cs typeface="Times New Roman" panose="02020603050405020304" pitchFamily="18" charset="0"/>
              </a:rPr>
              <a:t> </a:t>
            </a:r>
            <a:r>
              <a:rPr lang="en-US" altLang="en-US" i="1" dirty="0" err="1">
                <a:solidFill>
                  <a:srgbClr val="FF0000"/>
                </a:solidFill>
                <a:latin typeface="Times New Roman" panose="02020603050405020304" pitchFamily="18" charset="0"/>
                <a:cs typeface="Times New Roman" panose="02020603050405020304" pitchFamily="18" charset="0"/>
              </a:rPr>
              <a:t>gương</a:t>
            </a:r>
            <a:r>
              <a:rPr lang="en-US" altLang="en-US" i="1" dirty="0">
                <a:solidFill>
                  <a:srgbClr val="FF0000"/>
                </a:solidFill>
                <a:latin typeface="Times New Roman" panose="02020603050405020304" pitchFamily="18" charset="0"/>
                <a:cs typeface="Times New Roman" panose="02020603050405020304" pitchFamily="18" charset="0"/>
              </a:rPr>
              <a:t>, </a:t>
            </a:r>
            <a:r>
              <a:rPr lang="en-US" altLang="en-US" i="1" dirty="0" err="1">
                <a:solidFill>
                  <a:srgbClr val="FF0000"/>
                </a:solidFill>
                <a:latin typeface="Times New Roman" panose="02020603050405020304" pitchFamily="18" charset="0"/>
                <a:cs typeface="Times New Roman" panose="02020603050405020304" pitchFamily="18" charset="0"/>
              </a:rPr>
              <a:t>mặt</a:t>
            </a:r>
            <a:r>
              <a:rPr lang="en-US" altLang="en-US" i="1" dirty="0">
                <a:solidFill>
                  <a:srgbClr val="FF0000"/>
                </a:solidFill>
                <a:latin typeface="Times New Roman" panose="02020603050405020304" pitchFamily="18" charset="0"/>
                <a:cs typeface="Times New Roman" panose="02020603050405020304" pitchFamily="18" charset="0"/>
              </a:rPr>
              <a:t> </a:t>
            </a:r>
            <a:r>
              <a:rPr lang="en-US" altLang="en-US" i="1" dirty="0" err="1">
                <a:solidFill>
                  <a:srgbClr val="FF0000"/>
                </a:solidFill>
                <a:latin typeface="Times New Roman" panose="02020603050405020304" pitchFamily="18" charset="0"/>
                <a:cs typeface="Times New Roman" panose="02020603050405020304" pitchFamily="18" charset="0"/>
              </a:rPr>
              <a:t>trận</a:t>
            </a:r>
            <a:r>
              <a:rPr lang="en-US" altLang="en-US" i="1" dirty="0">
                <a:solidFill>
                  <a:srgbClr val="FF0000"/>
                </a:solidFill>
                <a:latin typeface="Times New Roman" panose="02020603050405020304" pitchFamily="18" charset="0"/>
                <a:cs typeface="Times New Roman" panose="02020603050405020304" pitchFamily="18" charset="0"/>
              </a:rPr>
              <a:t>)</a:t>
            </a:r>
          </a:p>
          <a:p>
            <a:pPr marL="0" indent="0" algn="just" eaLnBrk="1" hangingPunct="1">
              <a:buFont typeface="Arial" panose="020B0604020202020204" pitchFamily="34" charset="0"/>
              <a:buNone/>
            </a:pPr>
            <a:endParaRPr lang="en-US" altLang="en-US" dirty="0">
              <a:latin typeface="Times New Roman" panose="02020603050405020304" pitchFamily="18" charset="0"/>
              <a:cs typeface="Times New Roman" panose="02020603050405020304" pitchFamily="18" charset="0"/>
            </a:endParaRPr>
          </a:p>
          <a:p>
            <a:pPr marL="0" indent="0" algn="just" eaLnBrk="1" hangingPunct="1">
              <a:buFont typeface="Arial" panose="020B0604020202020204" pitchFamily="34" charset="0"/>
              <a:buNone/>
            </a:pPr>
            <a:endParaRPr lang="en-US" altLang="en-US" dirty="0">
              <a:latin typeface="Times New Roman" panose="02020603050405020304" pitchFamily="18" charset="0"/>
              <a:cs typeface="Times New Roman" panose="02020603050405020304" pitchFamily="18" charset="0"/>
            </a:endParaRPr>
          </a:p>
        </p:txBody>
      </p:sp>
      <p:sp>
        <p:nvSpPr>
          <p:cNvPr id="5" name="TextBox 4"/>
          <p:cNvSpPr txBox="1">
            <a:spLocks noChangeArrowheads="1"/>
          </p:cNvSpPr>
          <p:nvPr/>
        </p:nvSpPr>
        <p:spPr bwMode="auto">
          <a:xfrm>
            <a:off x="5600300" y="895057"/>
            <a:ext cx="21812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700" b="1" dirty="0" err="1">
                <a:solidFill>
                  <a:srgbClr val="FF0000"/>
                </a:solidFill>
                <a:latin typeface="Times New Roman" panose="02020603050405020304" pitchFamily="18" charset="0"/>
                <a:cs typeface="Times New Roman" panose="02020603050405020304" pitchFamily="18" charset="0"/>
              </a:rPr>
              <a:t>người</a:t>
            </a:r>
            <a:r>
              <a:rPr lang="en-US" altLang="en-US" sz="2700" b="1" dirty="0">
                <a:solidFill>
                  <a:srgbClr val="FF0000"/>
                </a:solidFill>
                <a:latin typeface="Times New Roman" panose="02020603050405020304" pitchFamily="18" charset="0"/>
                <a:cs typeface="Times New Roman" panose="02020603050405020304" pitchFamily="18" charset="0"/>
              </a:rPr>
              <a:t> </a:t>
            </a:r>
            <a:r>
              <a:rPr lang="en-US" altLang="en-US" sz="2700" b="1" dirty="0" err="1">
                <a:solidFill>
                  <a:srgbClr val="FF0000"/>
                </a:solidFill>
                <a:latin typeface="Times New Roman" panose="02020603050405020304" pitchFamily="18" charset="0"/>
                <a:cs typeface="Times New Roman" panose="02020603050405020304" pitchFamily="18" charset="0"/>
              </a:rPr>
              <a:t>liên</a:t>
            </a:r>
            <a:r>
              <a:rPr lang="en-US" altLang="en-US" sz="2700" b="1" dirty="0">
                <a:solidFill>
                  <a:srgbClr val="FF0000"/>
                </a:solidFill>
                <a:latin typeface="Times New Roman" panose="02020603050405020304" pitchFamily="18" charset="0"/>
                <a:cs typeface="Times New Roman" panose="02020603050405020304" pitchFamily="18" charset="0"/>
              </a:rPr>
              <a:t> </a:t>
            </a:r>
            <a:r>
              <a:rPr lang="en-US" altLang="en-US" sz="2700" b="1" dirty="0" err="1">
                <a:solidFill>
                  <a:srgbClr val="FF0000"/>
                </a:solidFill>
                <a:latin typeface="Times New Roman" panose="02020603050405020304" pitchFamily="18" charset="0"/>
                <a:cs typeface="Times New Roman" panose="02020603050405020304" pitchFamily="18" charset="0"/>
              </a:rPr>
              <a:t>lạc</a:t>
            </a:r>
            <a:endParaRPr lang="en-US" altLang="en-US" sz="2700" dirty="0">
              <a:solidFill>
                <a:srgbClr val="FF0000"/>
              </a:solidFill>
            </a:endParaRPr>
          </a:p>
        </p:txBody>
      </p:sp>
      <p:sp>
        <p:nvSpPr>
          <p:cNvPr id="6" name="TextBox 5"/>
          <p:cNvSpPr txBox="1">
            <a:spLocks noChangeArrowheads="1"/>
          </p:cNvSpPr>
          <p:nvPr/>
        </p:nvSpPr>
        <p:spPr bwMode="auto">
          <a:xfrm>
            <a:off x="5164138" y="1404937"/>
            <a:ext cx="14827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700" b="1" dirty="0" err="1">
                <a:solidFill>
                  <a:srgbClr val="FF0000"/>
                </a:solidFill>
                <a:latin typeface="Times New Roman" panose="02020603050405020304" pitchFamily="18" charset="0"/>
                <a:cs typeface="Times New Roman" panose="02020603050405020304" pitchFamily="18" charset="0"/>
              </a:rPr>
              <a:t>mặt</a:t>
            </a:r>
            <a:r>
              <a:rPr lang="en-US" altLang="en-US" sz="2700" b="1" dirty="0">
                <a:solidFill>
                  <a:srgbClr val="FF0000"/>
                </a:solidFill>
                <a:latin typeface="Times New Roman" panose="02020603050405020304" pitchFamily="18" charset="0"/>
                <a:cs typeface="Times New Roman" panose="02020603050405020304" pitchFamily="18" charset="0"/>
              </a:rPr>
              <a:t> </a:t>
            </a:r>
            <a:r>
              <a:rPr lang="en-US" altLang="en-US" sz="2700" b="1" dirty="0" err="1">
                <a:solidFill>
                  <a:srgbClr val="FF0000"/>
                </a:solidFill>
                <a:latin typeface="Times New Roman" panose="02020603050405020304" pitchFamily="18" charset="0"/>
                <a:cs typeface="Times New Roman" panose="02020603050405020304" pitchFamily="18" charset="0"/>
              </a:rPr>
              <a:t>trận</a:t>
            </a:r>
            <a:endParaRPr lang="en-US" altLang="en-US" sz="2700" dirty="0">
              <a:solidFill>
                <a:srgbClr val="FF0000"/>
              </a:solidFill>
            </a:endParaRPr>
          </a:p>
        </p:txBody>
      </p:sp>
      <p:sp>
        <p:nvSpPr>
          <p:cNvPr id="7" name="TextBox 6"/>
          <p:cNvSpPr txBox="1">
            <a:spLocks noChangeArrowheads="1"/>
          </p:cNvSpPr>
          <p:nvPr/>
        </p:nvSpPr>
        <p:spPr bwMode="auto">
          <a:xfrm>
            <a:off x="1762425" y="2348512"/>
            <a:ext cx="18859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700" b="1" dirty="0" err="1">
                <a:solidFill>
                  <a:srgbClr val="FF0000"/>
                </a:solidFill>
                <a:latin typeface="Times New Roman" panose="02020603050405020304" pitchFamily="18" charset="0"/>
                <a:cs typeface="Times New Roman" panose="02020603050405020304" pitchFamily="18" charset="0"/>
              </a:rPr>
              <a:t>hiểm</a:t>
            </a:r>
            <a:r>
              <a:rPr lang="en-US" altLang="en-US" sz="2700" b="1" dirty="0">
                <a:solidFill>
                  <a:srgbClr val="FF0000"/>
                </a:solidFill>
                <a:latin typeface="Times New Roman" panose="02020603050405020304" pitchFamily="18" charset="0"/>
                <a:cs typeface="Times New Roman" panose="02020603050405020304" pitchFamily="18" charset="0"/>
              </a:rPr>
              <a:t> </a:t>
            </a:r>
            <a:r>
              <a:rPr lang="en-US" altLang="en-US" sz="2700" b="1" dirty="0" err="1">
                <a:solidFill>
                  <a:srgbClr val="FF0000"/>
                </a:solidFill>
                <a:latin typeface="Times New Roman" panose="02020603050405020304" pitchFamily="18" charset="0"/>
                <a:cs typeface="Times New Roman" panose="02020603050405020304" pitchFamily="18" charset="0"/>
              </a:rPr>
              <a:t>nghèo</a:t>
            </a:r>
            <a:endParaRPr lang="en-US" altLang="en-US" sz="2700" dirty="0">
              <a:solidFill>
                <a:srgbClr val="FF0000"/>
              </a:solidFill>
            </a:endParaRPr>
          </a:p>
        </p:txBody>
      </p:sp>
      <p:sp>
        <p:nvSpPr>
          <p:cNvPr id="8" name="TextBox 7"/>
          <p:cNvSpPr txBox="1">
            <a:spLocks noChangeArrowheads="1"/>
          </p:cNvSpPr>
          <p:nvPr/>
        </p:nvSpPr>
        <p:spPr bwMode="auto">
          <a:xfrm>
            <a:off x="7870325" y="2356250"/>
            <a:ext cx="17875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700" b="1" dirty="0" err="1">
                <a:solidFill>
                  <a:srgbClr val="FF0000"/>
                </a:solidFill>
                <a:latin typeface="Times New Roman" panose="02020603050405020304" pitchFamily="18" charset="0"/>
                <a:cs typeface="Times New Roman" panose="02020603050405020304" pitchFamily="18" charset="0"/>
              </a:rPr>
              <a:t>tấm</a:t>
            </a:r>
            <a:r>
              <a:rPr lang="en-US" altLang="en-US" sz="2700" b="1" dirty="0">
                <a:solidFill>
                  <a:srgbClr val="FF0000"/>
                </a:solidFill>
                <a:latin typeface="Times New Roman" panose="02020603050405020304" pitchFamily="18" charset="0"/>
                <a:cs typeface="Times New Roman" panose="02020603050405020304" pitchFamily="18" charset="0"/>
              </a:rPr>
              <a:t> </a:t>
            </a:r>
            <a:r>
              <a:rPr lang="en-US" altLang="en-US" sz="2700" b="1" dirty="0" err="1">
                <a:solidFill>
                  <a:srgbClr val="FF0000"/>
                </a:solidFill>
                <a:latin typeface="Times New Roman" panose="02020603050405020304" pitchFamily="18" charset="0"/>
                <a:cs typeface="Times New Roman" panose="02020603050405020304" pitchFamily="18" charset="0"/>
              </a:rPr>
              <a:t>gương</a:t>
            </a:r>
            <a:endParaRPr lang="en-US" altLang="en-US" sz="2700" dirty="0">
              <a:solidFill>
                <a:srgbClr val="FF0000"/>
              </a:solidFill>
            </a:endParaRPr>
          </a:p>
        </p:txBody>
      </p:sp>
      <p:sp>
        <p:nvSpPr>
          <p:cNvPr id="9" name="TextBox 8"/>
          <p:cNvSpPr txBox="1">
            <a:spLocks noChangeArrowheads="1"/>
          </p:cNvSpPr>
          <p:nvPr/>
        </p:nvSpPr>
        <p:spPr bwMode="auto">
          <a:xfrm>
            <a:off x="8153400" y="884137"/>
            <a:ext cx="14446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700" b="1" dirty="0">
                <a:solidFill>
                  <a:srgbClr val="FF0000"/>
                </a:solidFill>
                <a:latin typeface="Times New Roman" panose="02020603050405020304" pitchFamily="18" charset="0"/>
                <a:cs typeface="Times New Roman" panose="02020603050405020304" pitchFamily="18" charset="0"/>
              </a:rPr>
              <a:t>can </a:t>
            </a:r>
            <a:r>
              <a:rPr lang="en-US" altLang="en-US" sz="2700" b="1" dirty="0" err="1">
                <a:solidFill>
                  <a:srgbClr val="FF0000"/>
                </a:solidFill>
                <a:latin typeface="Times New Roman" panose="02020603050405020304" pitchFamily="18" charset="0"/>
                <a:cs typeface="Times New Roman" panose="02020603050405020304" pitchFamily="18" charset="0"/>
              </a:rPr>
              <a:t>đảm</a:t>
            </a:r>
            <a:endParaRPr lang="en-US" altLang="en-US" sz="2700" dirty="0">
              <a:solidFill>
                <a:srgbClr val="FF0000"/>
              </a:solidFill>
            </a:endParaRPr>
          </a:p>
        </p:txBody>
      </p:sp>
      <p:sp>
        <p:nvSpPr>
          <p:cNvPr id="10" name="Rectangle 9"/>
          <p:cNvSpPr/>
          <p:nvPr/>
        </p:nvSpPr>
        <p:spPr>
          <a:xfrm>
            <a:off x="0" y="33338"/>
            <a:ext cx="12192000" cy="68262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eaLnBrk="1" fontAlgn="auto" hangingPunct="1">
              <a:spcBef>
                <a:spcPts val="0"/>
              </a:spcBef>
              <a:spcAft>
                <a:spcPts val="0"/>
              </a:spcAft>
              <a:defRPr/>
            </a:pPr>
            <a:r>
              <a:rPr lang="en-US" sz="3000" b="1" u="sng" dirty="0" err="1">
                <a:latin typeface="Times New Roman" pitchFamily="18" charset="0"/>
                <a:cs typeface="Times New Roman" pitchFamily="18" charset="0"/>
              </a:rPr>
              <a:t>Bài</a:t>
            </a:r>
            <a:r>
              <a:rPr lang="en-US" sz="3000" b="1" u="sng" dirty="0">
                <a:latin typeface="Times New Roman" pitchFamily="18" charset="0"/>
                <a:cs typeface="Times New Roman" pitchFamily="18" charset="0"/>
              </a:rPr>
              <a:t> 4</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Tìm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từ</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ngữ</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trong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ngoặc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đơn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hợp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với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mỗi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chỗ</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trống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trong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đoạn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văn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sau</a:t>
            </a:r>
            <a:r>
              <a:rPr lang="en-US" sz="3000" dirty="0">
                <a:latin typeface="Times New Roman" pitchFamily="18" charset="0"/>
                <a:cs typeface="Times New Roman" pitchFamily="18" charset="0"/>
              </a:rPr>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113" y="3438524"/>
            <a:ext cx="883920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72429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1000"/>
                                        <p:tgtEl>
                                          <p:spTgt spid="8"/>
                                        </p:tgtEl>
                                      </p:cBhvr>
                                    </p:animEffect>
                                    <p:anim calcmode="lin" valueType="num">
                                      <p:cBhvr>
                                        <p:cTn id="55" dur="1000" fill="hold"/>
                                        <p:tgtEl>
                                          <p:spTgt spid="8"/>
                                        </p:tgtEl>
                                        <p:attrNameLst>
                                          <p:attrName>ppt_x</p:attrName>
                                        </p:attrNameLst>
                                      </p:cBhvr>
                                      <p:tavLst>
                                        <p:tav tm="0">
                                          <p:val>
                                            <p:strVal val="#ppt_x"/>
                                          </p:val>
                                        </p:tav>
                                        <p:tav tm="100000">
                                          <p:val>
                                            <p:strVal val="#ppt_x"/>
                                          </p:val>
                                        </p:tav>
                                      </p:tavLst>
                                    </p:anim>
                                    <p:anim calcmode="lin" valueType="num">
                                      <p:cBhvr>
                                        <p:cTn id="5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42" presetClass="entr" presetSubtype="0" fill="hold" nodeType="clickEffect">
                                  <p:stCondLst>
                                    <p:cond delay="0"/>
                                  </p:stCondLst>
                                  <p:childTnLst>
                                    <p:set>
                                      <p:cBhvr>
                                        <p:cTn id="60" dur="1" fill="hold">
                                          <p:stCondLst>
                                            <p:cond delay="0"/>
                                          </p:stCondLst>
                                        </p:cTn>
                                        <p:tgtEl>
                                          <p:spTgt spid="1026"/>
                                        </p:tgtEl>
                                        <p:attrNameLst>
                                          <p:attrName>style.visibility</p:attrName>
                                        </p:attrNameLst>
                                      </p:cBhvr>
                                      <p:to>
                                        <p:strVal val="visible"/>
                                      </p:to>
                                    </p:set>
                                    <p:animEffect transition="in" filter="fade">
                                      <p:cBhvr>
                                        <p:cTn id="61" dur="1000"/>
                                        <p:tgtEl>
                                          <p:spTgt spid="1026"/>
                                        </p:tgtEl>
                                      </p:cBhvr>
                                    </p:animEffect>
                                    <p:anim calcmode="lin" valueType="num">
                                      <p:cBhvr>
                                        <p:cTn id="62" dur="1000" fill="hold"/>
                                        <p:tgtEl>
                                          <p:spTgt spid="1026"/>
                                        </p:tgtEl>
                                        <p:attrNameLst>
                                          <p:attrName>ppt_x</p:attrName>
                                        </p:attrNameLst>
                                      </p:cBhvr>
                                      <p:tavLst>
                                        <p:tav tm="0">
                                          <p:val>
                                            <p:strVal val="#ppt_x"/>
                                          </p:val>
                                        </p:tav>
                                        <p:tav tm="100000">
                                          <p:val>
                                            <p:strVal val="#ppt_x"/>
                                          </p:val>
                                        </p:tav>
                                      </p:tavLst>
                                    </p:anim>
                                    <p:anim calcmode="lin" valueType="num">
                                      <p:cBhvr>
                                        <p:cTn id="6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2971800" y="152400"/>
            <a:ext cx="5943600" cy="1295400"/>
          </a:xfrm>
          <a:prstGeom prst="cloud">
            <a:avLst/>
          </a:prstGeom>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en-US" sz="3200" b="1" dirty="0" err="1">
                <a:latin typeface="Times New Roman" pitchFamily="18" charset="0"/>
                <a:cs typeface="Times New Roman" pitchFamily="18" charset="0"/>
              </a:rPr>
              <a:t>Đoạn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nói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về</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ai</a:t>
            </a:r>
            <a:r>
              <a:rPr lang="en-US" sz="3200" b="1" dirty="0">
                <a:latin typeface="Times New Roman" pitchFamily="18" charset="0"/>
                <a:cs typeface="Times New Roman" pitchFamily="18" charset="0"/>
              </a:rPr>
              <a:t>?</a:t>
            </a:r>
          </a:p>
        </p:txBody>
      </p:sp>
      <p:pic>
        <p:nvPicPr>
          <p:cNvPr id="7" name="Content Placeholder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47800" y="1447800"/>
            <a:ext cx="3886200" cy="4908884"/>
          </a:xfrm>
        </p:spPr>
      </p:pic>
      <p:sp>
        <p:nvSpPr>
          <p:cNvPr id="8" name="Rectangle 7"/>
          <p:cNvSpPr/>
          <p:nvPr/>
        </p:nvSpPr>
        <p:spPr>
          <a:xfrm>
            <a:off x="5486400" y="2057400"/>
            <a:ext cx="6477000" cy="33528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eaLnBrk="1" hangingPunct="1">
              <a:defRPr/>
            </a:pPr>
            <a:endParaRPr lang="en-US" sz="2800" b="1" dirty="0">
              <a:solidFill>
                <a:schemeClr val="tx1"/>
              </a:solidFill>
              <a:latin typeface="Times New Roman" panose="02020603050405020304" pitchFamily="18" charset="0"/>
              <a:cs typeface="Times New Roman" panose="02020603050405020304" pitchFamily="18" charset="0"/>
            </a:endParaRPr>
          </a:p>
          <a:p>
            <a:pPr eaLnBrk="1" hangingPunct="1">
              <a:defRPr/>
            </a:pPr>
            <a:r>
              <a:rPr lang="vi-VN" sz="2800" b="1" dirty="0">
                <a:solidFill>
                  <a:schemeClr val="tx1"/>
                </a:solidFill>
                <a:latin typeface="Times New Roman" panose="02020603050405020304" pitchFamily="18" charset="0"/>
                <a:cs typeface="Times New Roman" panose="02020603050405020304" pitchFamily="18" charset="0"/>
              </a:rPr>
              <a:t>Kim Đồng</a:t>
            </a:r>
            <a:r>
              <a:rPr lang="vi-VN" sz="2800" dirty="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(1928 – 1943)</a:t>
            </a:r>
            <a:r>
              <a:rPr lang="vi-VN" sz="2800" dirty="0">
                <a:solidFill>
                  <a:schemeClr val="tx1"/>
                </a:solidFill>
                <a:latin typeface="Times New Roman" panose="02020603050405020304" pitchFamily="18" charset="0"/>
                <a:cs typeface="Times New Roman" panose="02020603050405020304" pitchFamily="18" charset="0"/>
              </a:rPr>
              <a:t> là bí</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danh của </a:t>
            </a:r>
            <a:r>
              <a:rPr lang="vi-VN" sz="2800" b="1" dirty="0">
                <a:solidFill>
                  <a:schemeClr val="tx1"/>
                </a:solidFill>
                <a:latin typeface="Times New Roman" panose="02020603050405020304" pitchFamily="18" charset="0"/>
                <a:cs typeface="Times New Roman" panose="02020603050405020304" pitchFamily="18" charset="0"/>
              </a:rPr>
              <a:t>Nông Văn Dền</a:t>
            </a:r>
            <a:r>
              <a:rPr lang="vi-VN" sz="2800" dirty="0">
                <a:solidFill>
                  <a:schemeClr val="tx1"/>
                </a:solidFill>
                <a:latin typeface="Times New Roman" panose="02020603050405020304" pitchFamily="18" charset="0"/>
                <a:cs typeface="Times New Roman" panose="02020603050405020304" pitchFamily="18" charset="0"/>
              </a:rPr>
              <a:t>  một thiếu niên người dân tộc Nùng, ở thôn Nà Mạ, xã Trường Hà, huyện Hà Quản</a:t>
            </a:r>
            <a:r>
              <a:rPr lang="en-US" sz="2800" dirty="0">
                <a:solidFill>
                  <a:schemeClr val="tx1"/>
                </a:solidFill>
                <a:latin typeface="Times New Roman" panose="02020603050405020304" pitchFamily="18" charset="0"/>
                <a:cs typeface="Times New Roman" panose="02020603050405020304" pitchFamily="18" charset="0"/>
              </a:rPr>
              <a:t>g </a:t>
            </a:r>
            <a:r>
              <a:rPr lang="vi-VN" sz="2800" dirty="0">
                <a:solidFill>
                  <a:schemeClr val="tx1"/>
                </a:solidFill>
                <a:latin typeface="Times New Roman" panose="02020603050405020304" pitchFamily="18" charset="0"/>
                <a:cs typeface="Times New Roman" panose="02020603050405020304" pitchFamily="18" charset="0"/>
              </a:rPr>
              <a:t>, tỉnh Cao Bằng. Anh là người đội trưởng đầu tiên của tổ chức Đội Thiếu niê</a:t>
            </a:r>
            <a:r>
              <a:rPr lang="en-US" sz="2800" dirty="0">
                <a:solidFill>
                  <a:schemeClr val="tx1"/>
                </a:solidFill>
                <a:latin typeface="Times New Roman" panose="02020603050405020304" pitchFamily="18" charset="0"/>
                <a:cs typeface="Times New Roman" panose="02020603050405020304" pitchFamily="18" charset="0"/>
              </a:rPr>
              <a:t>n</a:t>
            </a:r>
            <a:r>
              <a:rPr lang="vi-VN" sz="2800" dirty="0">
                <a:solidFill>
                  <a:schemeClr val="tx1"/>
                </a:solidFill>
                <a:latin typeface="Times New Roman" panose="02020603050405020304" pitchFamily="18" charset="0"/>
                <a:cs typeface="Times New Roman" panose="02020603050405020304" pitchFamily="18" charset="0"/>
              </a:rPr>
              <a:t> Tiền phong Hồ Chí Minh.</a:t>
            </a:r>
            <a:endParaRPr lang="en-US" sz="2800" dirty="0">
              <a:solidFill>
                <a:schemeClr val="tx1"/>
              </a:solidFill>
              <a:latin typeface="Times New Roman" panose="02020603050405020304" pitchFamily="18" charset="0"/>
              <a:cs typeface="Times New Roman" panose="02020603050405020304" pitchFamily="18" charset="0"/>
            </a:endParaRPr>
          </a:p>
          <a:p>
            <a:pPr eaLnBrk="1" hangingPunct="1">
              <a:defRPr/>
            </a:pP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0572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xit" presetSubtype="4" fill="hold" grpId="1" nodeType="clickEffect">
                                  <p:stCondLst>
                                    <p:cond delay="0"/>
                                  </p:stCondLst>
                                  <p:childTnLst>
                                    <p:anim calcmode="lin" valueType="num">
                                      <p:cBhvr additive="base">
                                        <p:cTn id="13" dur="500"/>
                                        <p:tgtEl>
                                          <p:spTgt spid="6"/>
                                        </p:tgtEl>
                                        <p:attrNameLst>
                                          <p:attrName>ppt_x</p:attrName>
                                        </p:attrNameLst>
                                      </p:cBhvr>
                                      <p:tavLst>
                                        <p:tav tm="0">
                                          <p:val>
                                            <p:strVal val="ppt_x"/>
                                          </p:val>
                                        </p:tav>
                                        <p:tav tm="100000">
                                          <p:val>
                                            <p:strVal val="ppt_x"/>
                                          </p:val>
                                        </p:tav>
                                      </p:tavLst>
                                    </p:anim>
                                    <p:anim calcmode="lin" valueType="num">
                                      <p:cBhvr additive="base">
                                        <p:cTn id="14" dur="500"/>
                                        <p:tgtEl>
                                          <p:spTgt spid="6"/>
                                        </p:tgtEl>
                                        <p:attrNameLst>
                                          <p:attrName>ppt_y</p:attrName>
                                        </p:attrNameLst>
                                      </p:cBhvr>
                                      <p:tavLst>
                                        <p:tav tm="0">
                                          <p:val>
                                            <p:strVal val="ppt_y"/>
                                          </p:val>
                                        </p:tav>
                                        <p:tav tm="100000">
                                          <p:val>
                                            <p:strVal val="1+ppt_h/2"/>
                                          </p:val>
                                        </p:tav>
                                      </p:tavLst>
                                    </p:anim>
                                    <p:set>
                                      <p:cBhvr>
                                        <p:cTn id="15" dur="1" fill="hold">
                                          <p:stCondLst>
                                            <p:cond delay="499"/>
                                          </p:stCondLst>
                                        </p:cTn>
                                        <p:tgtEl>
                                          <p:spTgt spid="6"/>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1" name="Picture 5" descr="mo K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3181" y="457200"/>
            <a:ext cx="7239000"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2" name="Text Box 6"/>
          <p:cNvSpPr txBox="1">
            <a:spLocks noChangeArrowheads="1"/>
          </p:cNvSpPr>
          <p:nvPr/>
        </p:nvSpPr>
        <p:spPr bwMode="auto">
          <a:xfrm>
            <a:off x="2593181" y="5562600"/>
            <a:ext cx="7239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n-US" altLang="en-US" sz="2400" b="1" dirty="0" err="1">
                <a:solidFill>
                  <a:srgbClr val="000000"/>
                </a:solidFill>
              </a:rPr>
              <a:t>Mộ</a:t>
            </a:r>
            <a:r>
              <a:rPr lang="en-US" altLang="en-US" sz="2400" b="1" dirty="0">
                <a:solidFill>
                  <a:srgbClr val="000000"/>
                </a:solidFill>
              </a:rPr>
              <a:t> </a:t>
            </a:r>
            <a:r>
              <a:rPr lang="en-US" altLang="en-US" sz="2400" b="1" dirty="0" err="1">
                <a:solidFill>
                  <a:srgbClr val="000000"/>
                </a:solidFill>
              </a:rPr>
              <a:t>anh</a:t>
            </a:r>
            <a:r>
              <a:rPr lang="en-US" altLang="en-US" sz="2400" b="1" dirty="0">
                <a:solidFill>
                  <a:srgbClr val="000000"/>
                </a:solidFill>
              </a:rPr>
              <a:t> Kim </a:t>
            </a:r>
            <a:r>
              <a:rPr lang="en-US" altLang="en-US" sz="2400" b="1" dirty="0" err="1">
                <a:solidFill>
                  <a:srgbClr val="000000"/>
                </a:solidFill>
              </a:rPr>
              <a:t>Đồng</a:t>
            </a:r>
            <a:r>
              <a:rPr lang="en-US" altLang="en-US" sz="2400" b="1" dirty="0">
                <a:solidFill>
                  <a:srgbClr val="000000"/>
                </a:solidFill>
              </a:rPr>
              <a:t> </a:t>
            </a:r>
            <a:r>
              <a:rPr lang="en-US" altLang="en-US" sz="2400" b="1" dirty="0" err="1">
                <a:solidFill>
                  <a:srgbClr val="000000"/>
                </a:solidFill>
              </a:rPr>
              <a:t>tại</a:t>
            </a:r>
            <a:r>
              <a:rPr lang="en-US" altLang="en-US" sz="2400" b="1" dirty="0">
                <a:solidFill>
                  <a:srgbClr val="000000"/>
                </a:solidFill>
              </a:rPr>
              <a:t> </a:t>
            </a:r>
            <a:r>
              <a:rPr lang="en-US" altLang="en-US" sz="2400" b="1" dirty="0" err="1">
                <a:solidFill>
                  <a:srgbClr val="000000"/>
                </a:solidFill>
              </a:rPr>
              <a:t>thôn</a:t>
            </a:r>
            <a:r>
              <a:rPr lang="en-US" altLang="en-US" sz="2400" b="1" dirty="0">
                <a:solidFill>
                  <a:srgbClr val="000000"/>
                </a:solidFill>
              </a:rPr>
              <a:t> </a:t>
            </a:r>
            <a:r>
              <a:rPr lang="en-US" altLang="en-US" sz="2400" b="1" dirty="0" err="1">
                <a:solidFill>
                  <a:srgbClr val="000000"/>
                </a:solidFill>
              </a:rPr>
              <a:t>Nà</a:t>
            </a:r>
            <a:r>
              <a:rPr lang="en-US" altLang="en-US" sz="2400" b="1" dirty="0">
                <a:solidFill>
                  <a:srgbClr val="000000"/>
                </a:solidFill>
              </a:rPr>
              <a:t> </a:t>
            </a:r>
            <a:r>
              <a:rPr lang="en-US" altLang="en-US" sz="2400" b="1" dirty="0" err="1">
                <a:solidFill>
                  <a:srgbClr val="000000"/>
                </a:solidFill>
              </a:rPr>
              <a:t>Mạ</a:t>
            </a:r>
            <a:r>
              <a:rPr lang="en-US" altLang="en-US" sz="2400" b="1" dirty="0">
                <a:solidFill>
                  <a:srgbClr val="000000"/>
                </a:solidFill>
              </a:rPr>
              <a:t> - </a:t>
            </a:r>
            <a:r>
              <a:rPr lang="en-US" altLang="en-US" sz="2400" b="1" dirty="0" err="1">
                <a:solidFill>
                  <a:srgbClr val="000000"/>
                </a:solidFill>
              </a:rPr>
              <a:t>xã</a:t>
            </a:r>
            <a:r>
              <a:rPr lang="en-US" altLang="en-US" sz="2400" b="1" dirty="0">
                <a:solidFill>
                  <a:srgbClr val="000000"/>
                </a:solidFill>
              </a:rPr>
              <a:t> </a:t>
            </a:r>
            <a:r>
              <a:rPr lang="en-US" altLang="en-US" sz="2400" b="1" dirty="0" err="1">
                <a:solidFill>
                  <a:srgbClr val="000000"/>
                </a:solidFill>
              </a:rPr>
              <a:t>Trường</a:t>
            </a:r>
            <a:r>
              <a:rPr lang="en-US" altLang="en-US" sz="2400" b="1" dirty="0">
                <a:solidFill>
                  <a:srgbClr val="000000"/>
                </a:solidFill>
              </a:rPr>
              <a:t> </a:t>
            </a:r>
            <a:r>
              <a:rPr lang="en-US" altLang="en-US" sz="2400" b="1" dirty="0" err="1">
                <a:solidFill>
                  <a:srgbClr val="000000"/>
                </a:solidFill>
              </a:rPr>
              <a:t>Hà</a:t>
            </a:r>
            <a:r>
              <a:rPr lang="en-US" altLang="en-US" sz="2400" b="1" dirty="0">
                <a:solidFill>
                  <a:srgbClr val="000000"/>
                </a:solidFill>
              </a:rPr>
              <a:t>  - </a:t>
            </a:r>
            <a:r>
              <a:rPr lang="en-US" altLang="en-US" sz="2400" b="1" dirty="0" err="1">
                <a:solidFill>
                  <a:srgbClr val="000000"/>
                </a:solidFill>
              </a:rPr>
              <a:t>huyện</a:t>
            </a:r>
            <a:r>
              <a:rPr lang="en-US" altLang="en-US" sz="2400" b="1" dirty="0">
                <a:solidFill>
                  <a:srgbClr val="000000"/>
                </a:solidFill>
              </a:rPr>
              <a:t> </a:t>
            </a:r>
            <a:r>
              <a:rPr lang="en-US" altLang="en-US" sz="2400" b="1" dirty="0" err="1">
                <a:solidFill>
                  <a:srgbClr val="000000"/>
                </a:solidFill>
              </a:rPr>
              <a:t>Hà</a:t>
            </a:r>
            <a:r>
              <a:rPr lang="en-US" altLang="en-US" sz="2400" b="1" dirty="0">
                <a:solidFill>
                  <a:srgbClr val="000000"/>
                </a:solidFill>
              </a:rPr>
              <a:t> </a:t>
            </a:r>
            <a:r>
              <a:rPr lang="en-US" altLang="en-US" sz="2400" b="1" dirty="0" err="1">
                <a:solidFill>
                  <a:srgbClr val="000000"/>
                </a:solidFill>
              </a:rPr>
              <a:t>Quảng</a:t>
            </a:r>
            <a:r>
              <a:rPr lang="en-US" altLang="en-US" sz="2400" b="1" dirty="0">
                <a:solidFill>
                  <a:srgbClr val="000000"/>
                </a:solidFill>
              </a:rPr>
              <a:t> - </a:t>
            </a:r>
            <a:r>
              <a:rPr lang="en-US" altLang="en-US" sz="2400" b="1" dirty="0" err="1">
                <a:solidFill>
                  <a:srgbClr val="000000"/>
                </a:solidFill>
              </a:rPr>
              <a:t>tỉnh</a:t>
            </a:r>
            <a:r>
              <a:rPr lang="en-US" altLang="en-US" sz="2400" b="1" dirty="0">
                <a:solidFill>
                  <a:srgbClr val="000000"/>
                </a:solidFill>
              </a:rPr>
              <a:t> Cao </a:t>
            </a:r>
            <a:r>
              <a:rPr lang="en-US" altLang="en-US" sz="2400" b="1" dirty="0" err="1">
                <a:solidFill>
                  <a:srgbClr val="000000"/>
                </a:solidFill>
              </a:rPr>
              <a:t>Bằng</a:t>
            </a:r>
            <a:endParaRPr lang="en-US" altLang="en-US" sz="2400" dirty="0">
              <a:solidFill>
                <a:srgbClr val="000000"/>
              </a:solidFill>
            </a:endParaRPr>
          </a:p>
        </p:txBody>
      </p:sp>
    </p:spTree>
    <p:extLst>
      <p:ext uri="{BB962C8B-B14F-4D97-AF65-F5344CB8AC3E}">
        <p14:creationId xmlns:p14="http://schemas.microsoft.com/office/powerpoint/2010/main" val="1401248449"/>
      </p:ext>
    </p:extLst>
  </p:cSld>
  <p:clrMapOvr>
    <a:masterClrMapping/>
  </p:clrMapOvr>
  <p:transition spd="slow">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26798" y="9525"/>
            <a:ext cx="3201469" cy="343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5133"/>
            <a:ext cx="3429000" cy="3287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90384" y="3800475"/>
            <a:ext cx="3496481"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96416" y="3810000"/>
            <a:ext cx="3505200" cy="30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3312317" y="3003550"/>
            <a:ext cx="185261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700" b="1" dirty="0" err="1">
                <a:solidFill>
                  <a:srgbClr val="FF0000"/>
                </a:solidFill>
                <a:latin typeface="Times New Roman" panose="02020603050405020304" pitchFamily="18" charset="0"/>
                <a:cs typeface="Times New Roman" panose="02020603050405020304" pitchFamily="18" charset="0"/>
              </a:rPr>
              <a:t>Võ</a:t>
            </a:r>
            <a:r>
              <a:rPr lang="en-US" altLang="en-US" sz="2700" b="1" dirty="0">
                <a:solidFill>
                  <a:srgbClr val="FF0000"/>
                </a:solidFill>
                <a:latin typeface="Times New Roman" panose="02020603050405020304" pitchFamily="18" charset="0"/>
                <a:cs typeface="Times New Roman" panose="02020603050405020304" pitchFamily="18" charset="0"/>
              </a:rPr>
              <a:t> </a:t>
            </a:r>
            <a:r>
              <a:rPr lang="en-US" altLang="en-US" sz="2700" b="1" dirty="0" err="1">
                <a:solidFill>
                  <a:srgbClr val="FF0000"/>
                </a:solidFill>
                <a:latin typeface="Times New Roman" panose="02020603050405020304" pitchFamily="18" charset="0"/>
                <a:cs typeface="Times New Roman" panose="02020603050405020304" pitchFamily="18" charset="0"/>
              </a:rPr>
              <a:t>Thị</a:t>
            </a:r>
            <a:r>
              <a:rPr lang="en-US" altLang="en-US" sz="2700" b="1" dirty="0">
                <a:solidFill>
                  <a:srgbClr val="FF0000"/>
                </a:solidFill>
                <a:latin typeface="Times New Roman" panose="02020603050405020304" pitchFamily="18" charset="0"/>
                <a:cs typeface="Times New Roman" panose="02020603050405020304" pitchFamily="18" charset="0"/>
              </a:rPr>
              <a:t> </a:t>
            </a:r>
            <a:r>
              <a:rPr lang="en-US" altLang="en-US" sz="2700" b="1" dirty="0" err="1">
                <a:solidFill>
                  <a:srgbClr val="FF0000"/>
                </a:solidFill>
                <a:latin typeface="Times New Roman" panose="02020603050405020304" pitchFamily="18" charset="0"/>
                <a:cs typeface="Times New Roman" panose="02020603050405020304" pitchFamily="18" charset="0"/>
              </a:rPr>
              <a:t>Sáu</a:t>
            </a:r>
            <a:endParaRPr lang="en-US" altLang="en-US" sz="2700" dirty="0">
              <a:solidFill>
                <a:srgbClr val="FF0000"/>
              </a:solidFill>
            </a:endParaRPr>
          </a:p>
        </p:txBody>
      </p:sp>
      <p:sp>
        <p:nvSpPr>
          <p:cNvPr id="11" name="TextBox 10"/>
          <p:cNvSpPr txBox="1">
            <a:spLocks noChangeArrowheads="1"/>
          </p:cNvSpPr>
          <p:nvPr/>
        </p:nvSpPr>
        <p:spPr bwMode="auto">
          <a:xfrm>
            <a:off x="6561919" y="2876736"/>
            <a:ext cx="284161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700" b="1" dirty="0" err="1">
                <a:solidFill>
                  <a:srgbClr val="C00000"/>
                </a:solidFill>
                <a:latin typeface="Times New Roman" panose="02020603050405020304" pitchFamily="18" charset="0"/>
                <a:cs typeface="Times New Roman" panose="02020603050405020304" pitchFamily="18" charset="0"/>
              </a:rPr>
              <a:t>Nguyễn</a:t>
            </a:r>
            <a:r>
              <a:rPr lang="en-US" altLang="en-US" sz="2700" b="1" dirty="0">
                <a:solidFill>
                  <a:srgbClr val="C00000"/>
                </a:solidFill>
                <a:latin typeface="Times New Roman" panose="02020603050405020304" pitchFamily="18" charset="0"/>
                <a:cs typeface="Times New Roman" panose="02020603050405020304" pitchFamily="18" charset="0"/>
              </a:rPr>
              <a:t> </a:t>
            </a:r>
            <a:r>
              <a:rPr lang="en-US" altLang="en-US" sz="2700" b="1" dirty="0" err="1">
                <a:solidFill>
                  <a:srgbClr val="C00000"/>
                </a:solidFill>
                <a:latin typeface="Times New Roman" panose="02020603050405020304" pitchFamily="18" charset="0"/>
                <a:cs typeface="Times New Roman" panose="02020603050405020304" pitchFamily="18" charset="0"/>
              </a:rPr>
              <a:t>Văn</a:t>
            </a:r>
            <a:r>
              <a:rPr lang="en-US" altLang="en-US" sz="2700" b="1" dirty="0">
                <a:solidFill>
                  <a:srgbClr val="C00000"/>
                </a:solidFill>
                <a:latin typeface="Times New Roman" panose="02020603050405020304" pitchFamily="18" charset="0"/>
                <a:cs typeface="Times New Roman" panose="02020603050405020304" pitchFamily="18" charset="0"/>
              </a:rPr>
              <a:t> </a:t>
            </a:r>
            <a:r>
              <a:rPr lang="en-US" altLang="en-US" sz="2700" b="1" dirty="0" err="1">
                <a:solidFill>
                  <a:srgbClr val="C00000"/>
                </a:solidFill>
                <a:latin typeface="Times New Roman" panose="02020603050405020304" pitchFamily="18" charset="0"/>
                <a:cs typeface="Times New Roman" panose="02020603050405020304" pitchFamily="18" charset="0"/>
              </a:rPr>
              <a:t>Trỗi</a:t>
            </a:r>
            <a:endParaRPr lang="en-US" altLang="en-US" sz="2700" dirty="0">
              <a:solidFill>
                <a:srgbClr val="C00000"/>
              </a:solidFill>
            </a:endParaRPr>
          </a:p>
        </p:txBody>
      </p:sp>
      <p:sp>
        <p:nvSpPr>
          <p:cNvPr id="12" name="TextBox 11"/>
          <p:cNvSpPr txBox="1">
            <a:spLocks noChangeArrowheads="1"/>
          </p:cNvSpPr>
          <p:nvPr/>
        </p:nvSpPr>
        <p:spPr bwMode="auto">
          <a:xfrm>
            <a:off x="6634936" y="6366617"/>
            <a:ext cx="26955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500" b="1" dirty="0" err="1">
                <a:solidFill>
                  <a:srgbClr val="C00000"/>
                </a:solidFill>
                <a:latin typeface="Times New Roman" panose="02020603050405020304" pitchFamily="18" charset="0"/>
                <a:cs typeface="Times New Roman" panose="02020603050405020304" pitchFamily="18" charset="0"/>
              </a:rPr>
              <a:t>Nguyễn</a:t>
            </a:r>
            <a:r>
              <a:rPr lang="en-US" altLang="en-US" sz="2500" b="1" dirty="0">
                <a:solidFill>
                  <a:srgbClr val="C00000"/>
                </a:solidFill>
                <a:latin typeface="Times New Roman" panose="02020603050405020304" pitchFamily="18" charset="0"/>
                <a:cs typeface="Times New Roman" panose="02020603050405020304" pitchFamily="18" charset="0"/>
              </a:rPr>
              <a:t> </a:t>
            </a:r>
            <a:r>
              <a:rPr lang="en-US" altLang="en-US" sz="2500" b="1" dirty="0" err="1">
                <a:solidFill>
                  <a:srgbClr val="C00000"/>
                </a:solidFill>
                <a:latin typeface="Times New Roman" panose="02020603050405020304" pitchFamily="18" charset="0"/>
                <a:cs typeface="Times New Roman" panose="02020603050405020304" pitchFamily="18" charset="0"/>
              </a:rPr>
              <a:t>Viết</a:t>
            </a:r>
            <a:r>
              <a:rPr lang="en-US" altLang="en-US" sz="2500" b="1" dirty="0">
                <a:solidFill>
                  <a:srgbClr val="C00000"/>
                </a:solidFill>
                <a:latin typeface="Times New Roman" panose="02020603050405020304" pitchFamily="18" charset="0"/>
                <a:cs typeface="Times New Roman" panose="02020603050405020304" pitchFamily="18" charset="0"/>
              </a:rPr>
              <a:t> </a:t>
            </a:r>
            <a:r>
              <a:rPr lang="en-US" altLang="en-US" sz="2500" b="1" dirty="0" err="1">
                <a:solidFill>
                  <a:srgbClr val="C00000"/>
                </a:solidFill>
                <a:latin typeface="Times New Roman" panose="02020603050405020304" pitchFamily="18" charset="0"/>
                <a:cs typeface="Times New Roman" panose="02020603050405020304" pitchFamily="18" charset="0"/>
              </a:rPr>
              <a:t>Xuân</a:t>
            </a:r>
            <a:endParaRPr lang="en-US" altLang="en-US" sz="2500" dirty="0">
              <a:solidFill>
                <a:srgbClr val="C00000"/>
              </a:solidFill>
            </a:endParaRPr>
          </a:p>
        </p:txBody>
      </p:sp>
    </p:spTree>
    <p:extLst>
      <p:ext uri="{BB962C8B-B14F-4D97-AF65-F5344CB8AC3E}">
        <p14:creationId xmlns:p14="http://schemas.microsoft.com/office/powerpoint/2010/main" val="17021821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SzV025-163"/>
          <p:cNvPicPr>
            <a:picLocks noChangeAspect="1" noChangeArrowheads="1"/>
          </p:cNvPicPr>
          <p:nvPr/>
        </p:nvPicPr>
        <p:blipFill rotWithShape="1">
          <a:blip r:embed="rId2">
            <a:extLst>
              <a:ext uri="{28A0092B-C50C-407E-A947-70E740481C1C}">
                <a14:useLocalDpi xmlns:a14="http://schemas.microsoft.com/office/drawing/2010/main" val="0"/>
              </a:ext>
            </a:extLst>
          </a:blip>
          <a:srcRect l="3333" t="5556" r="3333" b="8889"/>
          <a:stretch/>
        </p:blipFill>
        <p:spPr bwMode="auto">
          <a:xfrm>
            <a:off x="1828800" y="381000"/>
            <a:ext cx="8534400" cy="5867400"/>
          </a:xfrm>
          <a:prstGeom prst="roundRect">
            <a:avLst>
              <a:gd name="adj" fmla="val 4167"/>
            </a:avLst>
          </a:prstGeom>
          <a:solidFill>
            <a:srgbClr val="FFFFFF"/>
          </a:solidFill>
          <a:ln w="9525">
            <a:solidFill>
              <a:srgbClr val="000000"/>
            </a:solidFill>
            <a:miter lim="800000"/>
            <a:headEnd/>
            <a:tailEnd/>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4515" name="WordArt 6"/>
          <p:cNvSpPr>
            <a:spLocks noChangeArrowheads="1" noChangeShapeType="1" noTextEdit="1"/>
          </p:cNvSpPr>
          <p:nvPr/>
        </p:nvSpPr>
        <p:spPr bwMode="auto">
          <a:xfrm>
            <a:off x="3657600" y="1752600"/>
            <a:ext cx="4953000" cy="3200400"/>
          </a:xfrm>
          <a:prstGeom prst="rect">
            <a:avLst/>
          </a:prstGeom>
        </p:spPr>
        <p:txBody>
          <a:bodyPr wrap="none" fromWordArt="1">
            <a:prstTxWarp prst="textCascadeUp">
              <a:avLst>
                <a:gd name="adj" fmla="val 44444"/>
              </a:avLst>
            </a:prstTxWarp>
            <a:scene3d>
              <a:camera prst="legacyPerspectiveFront">
                <a:rot lat="20519976" lon="1080000" rev="0"/>
              </a:camera>
              <a:lightRig rig="legacyHarsh2" dir="b"/>
            </a:scene3d>
            <a:sp3d extrusionH="430200" prstMaterial="legacyMatte">
              <a:extrusionClr>
                <a:srgbClr val="FF6600"/>
              </a:extrusionClr>
              <a:contourClr>
                <a:srgbClr val="FFE701"/>
              </a:contourClr>
            </a:sp3d>
          </a:bodyPr>
          <a:lstStyle/>
          <a:p>
            <a:pPr algn="ctr"/>
            <a:r>
              <a:rPr lang="en-US" sz="3600" b="1" kern="10" dirty="0">
                <a:ln w="9525">
                  <a:round/>
                  <a:headEnd/>
                  <a:tailEnd/>
                </a:ln>
                <a:gradFill rotWithShape="1">
                  <a:gsLst>
                    <a:gs pos="0">
                      <a:srgbClr val="FFE701"/>
                    </a:gs>
                    <a:gs pos="100000">
                      <a:srgbClr val="FE3E02"/>
                    </a:gs>
                  </a:gsLst>
                  <a:lin ang="5400000" scaled="1"/>
                </a:gradFill>
                <a:latin typeface="Arial" panose="020B0604020202020204" pitchFamily="34" charset="0"/>
                <a:cs typeface="Arial" panose="020B0604020202020204" pitchFamily="34" charset="0"/>
              </a:rPr>
              <a:t>CHÀO CÁC EM !</a:t>
            </a:r>
          </a:p>
        </p:txBody>
      </p:sp>
    </p:spTree>
    <p:extLst>
      <p:ext uri="{BB962C8B-B14F-4D97-AF65-F5344CB8AC3E}">
        <p14:creationId xmlns:p14="http://schemas.microsoft.com/office/powerpoint/2010/main" val="3893942045"/>
      </p:ext>
    </p:extLst>
  </p:cSld>
  <p:clrMapOvr>
    <a:masterClrMapping/>
  </p:clrMapOvr>
  <p:transition advClick="0" advTm="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3200" y="3031887"/>
            <a:ext cx="11785600" cy="553998"/>
          </a:xfrm>
          <a:prstGeom prst="rect">
            <a:avLst/>
          </a:prstGeom>
        </p:spPr>
        <p:txBody>
          <a:bodyPr wrap="square">
            <a:spAutoFit/>
          </a:bodyPr>
          <a:lstStyle/>
          <a:p>
            <a:pPr>
              <a:spcBef>
                <a:spcPct val="50000"/>
              </a:spcBef>
            </a:pPr>
            <a:endParaRPr lang="en-US" sz="3000"/>
          </a:p>
        </p:txBody>
      </p:sp>
      <p:sp>
        <p:nvSpPr>
          <p:cNvPr id="3" name="Rounded Rectangular Callout 2"/>
          <p:cNvSpPr/>
          <p:nvPr/>
        </p:nvSpPr>
        <p:spPr>
          <a:xfrm>
            <a:off x="406400" y="482600"/>
            <a:ext cx="8128000" cy="3860800"/>
          </a:xfrm>
          <a:prstGeom prst="wedgeRoundRectCallout">
            <a:avLst>
              <a:gd name="adj1" fmla="val 85860"/>
              <a:gd name="adj2" fmla="val 96388"/>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sp>
        <p:nvSpPr>
          <p:cNvPr id="11" name="TextBox 10"/>
          <p:cNvSpPr txBox="1"/>
          <p:nvPr/>
        </p:nvSpPr>
        <p:spPr>
          <a:xfrm>
            <a:off x="3048000" y="973617"/>
            <a:ext cx="3759200" cy="692497"/>
          </a:xfrm>
          <a:prstGeom prst="rect">
            <a:avLst/>
          </a:prstGeom>
          <a:noFill/>
        </p:spPr>
        <p:txBody>
          <a:bodyPr wrap="square" rtlCol="0">
            <a:spAutoFit/>
          </a:bodyPr>
          <a:lstStyle/>
          <a:p>
            <a:pPr>
              <a:lnSpc>
                <a:spcPct val="130000"/>
              </a:lnSpc>
            </a:pPr>
            <a:r>
              <a:rPr lang="en-US" sz="3000" dirty="0" err="1">
                <a:ln w="0"/>
                <a:effectLst>
                  <a:outerShdw blurRad="38100" dist="19050" dir="2700000" algn="tl" rotWithShape="0">
                    <a:schemeClr val="dk1">
                      <a:alpha val="40000"/>
                    </a:schemeClr>
                  </a:outerShdw>
                </a:effectLst>
                <a:latin typeface="Times New Roman" panose="02020603050405020304" pitchFamily="18" charset="0"/>
                <a:ea typeface="HP001 5Ha" pitchFamily="34" charset="-127"/>
                <a:cs typeface="Times New Roman" panose="02020603050405020304" pitchFamily="18" charset="0"/>
              </a:rPr>
              <a:t>Thế</a:t>
            </a:r>
            <a:r>
              <a:rPr lang="en-US" sz="3000" dirty="0">
                <a:ln w="0"/>
                <a:effectLst>
                  <a:outerShdw blurRad="38100" dist="19050" dir="2700000" algn="tl" rotWithShape="0">
                    <a:schemeClr val="dk1">
                      <a:alpha val="40000"/>
                    </a:schemeClr>
                  </a:outerShdw>
                </a:effectLst>
                <a:latin typeface="Times New Roman" panose="02020603050405020304" pitchFamily="18" charset="0"/>
                <a:ea typeface="HP001 5Ha" pitchFamily="34" charset="-127"/>
                <a:cs typeface="Times New Roman" panose="02020603050405020304" pitchFamily="18" charset="0"/>
              </a:rPr>
              <a:t> </a:t>
            </a:r>
            <a:r>
              <a:rPr lang="en-US" sz="3000" dirty="0" err="1">
                <a:ln w="0"/>
                <a:effectLst>
                  <a:outerShdw blurRad="38100" dist="19050" dir="2700000" algn="tl" rotWithShape="0">
                    <a:schemeClr val="dk1">
                      <a:alpha val="40000"/>
                    </a:schemeClr>
                  </a:outerShdw>
                </a:effectLst>
                <a:latin typeface="Times New Roman" panose="02020603050405020304" pitchFamily="18" charset="0"/>
                <a:ea typeface="HP001 5Ha" pitchFamily="34" charset="-127"/>
                <a:cs typeface="Times New Roman" panose="02020603050405020304" pitchFamily="18" charset="0"/>
              </a:rPr>
              <a:t>nào</a:t>
            </a:r>
            <a:r>
              <a:rPr lang="en-US" sz="3000" dirty="0">
                <a:ln w="0"/>
                <a:effectLst>
                  <a:outerShdw blurRad="38100" dist="19050" dir="2700000" algn="tl" rotWithShape="0">
                    <a:schemeClr val="dk1">
                      <a:alpha val="40000"/>
                    </a:schemeClr>
                  </a:outerShdw>
                </a:effectLst>
                <a:latin typeface="Times New Roman" panose="02020603050405020304" pitchFamily="18" charset="0"/>
                <a:ea typeface="HP001 5Ha" pitchFamily="34" charset="-127"/>
                <a:cs typeface="Times New Roman" panose="02020603050405020304" pitchFamily="18" charset="0"/>
              </a:rPr>
              <a:t> </a:t>
            </a:r>
            <a:r>
              <a:rPr lang="en-US" sz="3000" dirty="0" err="1">
                <a:ln w="0"/>
                <a:effectLst>
                  <a:outerShdw blurRad="38100" dist="19050" dir="2700000" algn="tl" rotWithShape="0">
                    <a:schemeClr val="dk1">
                      <a:alpha val="40000"/>
                    </a:schemeClr>
                  </a:outerShdw>
                </a:effectLst>
                <a:latin typeface="Times New Roman" panose="02020603050405020304" pitchFamily="18" charset="0"/>
                <a:ea typeface="HP001 5Ha" pitchFamily="34" charset="-127"/>
                <a:cs typeface="Times New Roman" panose="02020603050405020304" pitchFamily="18" charset="0"/>
              </a:rPr>
              <a:t>dũng</a:t>
            </a:r>
            <a:r>
              <a:rPr lang="en-US" sz="3000" dirty="0">
                <a:ln w="0"/>
                <a:effectLst>
                  <a:outerShdw blurRad="38100" dist="19050" dir="2700000" algn="tl" rotWithShape="0">
                    <a:schemeClr val="dk1">
                      <a:alpha val="40000"/>
                    </a:schemeClr>
                  </a:outerShdw>
                </a:effectLst>
                <a:latin typeface="Times New Roman" panose="02020603050405020304" pitchFamily="18" charset="0"/>
                <a:ea typeface="HP001 5Ha" pitchFamily="34" charset="-127"/>
                <a:cs typeface="Times New Roman" panose="02020603050405020304" pitchFamily="18" charset="0"/>
              </a:rPr>
              <a:t> </a:t>
            </a:r>
            <a:r>
              <a:rPr lang="en-US" sz="3000" dirty="0" err="1">
                <a:ln w="0"/>
                <a:effectLst>
                  <a:outerShdw blurRad="38100" dist="19050" dir="2700000" algn="tl" rotWithShape="0">
                    <a:schemeClr val="dk1">
                      <a:alpha val="40000"/>
                    </a:schemeClr>
                  </a:outerShdw>
                </a:effectLst>
                <a:latin typeface="Times New Roman" panose="02020603050405020304" pitchFamily="18" charset="0"/>
                <a:ea typeface="HP001 5Ha" pitchFamily="34" charset="-127"/>
                <a:cs typeface="Times New Roman" panose="02020603050405020304" pitchFamily="18" charset="0"/>
              </a:rPr>
              <a:t>cảm</a:t>
            </a:r>
            <a:r>
              <a:rPr lang="en-US" sz="3000" dirty="0">
                <a:ln w="0"/>
                <a:effectLst>
                  <a:outerShdw blurRad="38100" dist="19050" dir="2700000" algn="tl" rotWithShape="0">
                    <a:schemeClr val="dk1">
                      <a:alpha val="40000"/>
                    </a:schemeClr>
                  </a:outerShdw>
                </a:effectLst>
                <a:latin typeface="Times New Roman" panose="02020603050405020304" pitchFamily="18" charset="0"/>
                <a:ea typeface="HP001 5Ha" pitchFamily="34" charset="-127"/>
                <a:cs typeface="Times New Roman" panose="02020603050405020304" pitchFamily="18" charset="0"/>
              </a:rPr>
              <a:t> ?</a:t>
            </a:r>
          </a:p>
        </p:txBody>
      </p:sp>
      <p:sp>
        <p:nvSpPr>
          <p:cNvPr id="8" name="Text Box 124"/>
          <p:cNvSpPr txBox="1">
            <a:spLocks noChangeArrowheads="1"/>
          </p:cNvSpPr>
          <p:nvPr/>
        </p:nvSpPr>
        <p:spPr bwMode="auto">
          <a:xfrm>
            <a:off x="489527" y="1841169"/>
            <a:ext cx="8026400" cy="1015663"/>
          </a:xfrm>
          <a:prstGeom prst="rect">
            <a:avLst/>
          </a:prstGeom>
          <a:noFill/>
          <a:ln w="9525">
            <a:noFill/>
            <a:miter lim="800000"/>
            <a:headEnd/>
            <a:tailEnd/>
          </a:ln>
          <a:effectLst/>
        </p:spPr>
        <p:txBody>
          <a:bodyPr wrap="square">
            <a:spAutoFit/>
          </a:bodyPr>
          <a:lstStyle/>
          <a:p>
            <a:pPr algn="just">
              <a:spcBef>
                <a:spcPct val="50000"/>
              </a:spcBef>
            </a:pPr>
            <a:r>
              <a:rPr lang="en-US" sz="3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Dũng</a:t>
            </a:r>
            <a:r>
              <a:rPr lang="en-US" sz="3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cảm</a:t>
            </a:r>
            <a:r>
              <a:rPr lang="en-US" sz="3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là</a:t>
            </a:r>
            <a:r>
              <a:rPr lang="en-US" sz="3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có</a:t>
            </a:r>
            <a:r>
              <a:rPr lang="en-US" sz="3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dũng</a:t>
            </a:r>
            <a:r>
              <a:rPr lang="en-US" sz="3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khí</a:t>
            </a:r>
            <a:r>
              <a:rPr lang="en-US" sz="3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dám</a:t>
            </a:r>
            <a:r>
              <a:rPr lang="en-US" sz="3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đương</a:t>
            </a:r>
            <a:r>
              <a:rPr lang="en-US" sz="3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đầu</a:t>
            </a:r>
            <a:r>
              <a:rPr lang="en-US" sz="3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với</a:t>
            </a:r>
            <a:r>
              <a:rPr lang="en-US" sz="3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khó</a:t>
            </a:r>
            <a:r>
              <a:rPr lang="en-US" sz="3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khăn</a:t>
            </a:r>
            <a:r>
              <a:rPr lang="en-US" sz="3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nguy</a:t>
            </a:r>
            <a:r>
              <a:rPr lang="en-US" sz="3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hiểm</a:t>
            </a:r>
            <a:r>
              <a:rPr lang="en-US" sz="3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59876067"/>
      </p:ext>
    </p:extLst>
  </p:cSld>
  <p:clrMapOvr>
    <a:masterClrMapping/>
  </p:clrMapOvr>
  <p:transition spd="slow">
    <p:circle/>
    <p:sndAc>
      <p:stSnd>
        <p:snd r:embed="rId2" name="bomb.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11"/>
                                        </p:tgtEl>
                                        <p:attrNameLst>
                                          <p:attrName>ppt_w</p:attrName>
                                        </p:attrNameLst>
                                      </p:cBhvr>
                                      <p:tavLst>
                                        <p:tav tm="0">
                                          <p:val>
                                            <p:strVal val="ppt_w"/>
                                          </p:val>
                                        </p:tav>
                                        <p:tav tm="100000">
                                          <p:val>
                                            <p:fltVal val="0"/>
                                          </p:val>
                                        </p:tav>
                                      </p:tavLst>
                                    </p:anim>
                                    <p:anim calcmode="lin" valueType="num">
                                      <p:cBhvr>
                                        <p:cTn id="7" dur="1000"/>
                                        <p:tgtEl>
                                          <p:spTgt spid="11"/>
                                        </p:tgtEl>
                                        <p:attrNameLst>
                                          <p:attrName>ppt_h</p:attrName>
                                        </p:attrNameLst>
                                      </p:cBhvr>
                                      <p:tavLst>
                                        <p:tav tm="0">
                                          <p:val>
                                            <p:strVal val="ppt_h"/>
                                          </p:val>
                                        </p:tav>
                                        <p:tav tm="100000">
                                          <p:val>
                                            <p:fltVal val="0"/>
                                          </p:val>
                                        </p:tav>
                                      </p:tavLst>
                                    </p:anim>
                                    <p:anim calcmode="lin" valueType="num">
                                      <p:cBhvr>
                                        <p:cTn id="8" dur="1000"/>
                                        <p:tgtEl>
                                          <p:spTgt spid="11"/>
                                        </p:tgtEl>
                                        <p:attrNameLst>
                                          <p:attrName>style.rotation</p:attrName>
                                        </p:attrNameLst>
                                      </p:cBhvr>
                                      <p:tavLst>
                                        <p:tav tm="0">
                                          <p:val>
                                            <p:fltVal val="0"/>
                                          </p:val>
                                        </p:tav>
                                        <p:tav tm="100000">
                                          <p:val>
                                            <p:fltVal val="90"/>
                                          </p:val>
                                        </p:tav>
                                      </p:tavLst>
                                    </p:anim>
                                    <p:animEffect transition="out" filter="fade">
                                      <p:cBhvr>
                                        <p:cTn id="9" dur="1000"/>
                                        <p:tgtEl>
                                          <p:spTgt spid="11"/>
                                        </p:tgtEl>
                                      </p:cBhvr>
                                    </p:animEffect>
                                    <p:set>
                                      <p:cBhvr>
                                        <p:cTn id="10" dur="1" fill="hold">
                                          <p:stCondLst>
                                            <p:cond delay="999"/>
                                          </p:stCondLst>
                                        </p:cTn>
                                        <p:tgtEl>
                                          <p:spTgt spid="11"/>
                                        </p:tgtEl>
                                        <p:attrNameLst>
                                          <p:attrName>style.visibility</p:attrName>
                                        </p:attrNameLst>
                                      </p:cBhvr>
                                      <p:to>
                                        <p:strVal val="hidden"/>
                                      </p:to>
                                    </p:set>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91" y="0"/>
            <a:ext cx="12192000" cy="1143000"/>
          </a:xfrm>
        </p:spPr>
        <p:txBody>
          <a:bodyPr rtlCol="0">
            <a:normAutofit/>
          </a:bodyPr>
          <a:lstStyle/>
          <a:p>
            <a:pPr eaLnBrk="1" fontAlgn="auto" hangingPunct="1">
              <a:spcAft>
                <a:spcPts val="0"/>
              </a:spcAft>
              <a:defRPr/>
            </a:pPr>
            <a:r>
              <a:rPr lang="en-US" sz="3000" b="1" i="0" u="sng" dirty="0" err="1">
                <a:latin typeface="Times New Roman" pitchFamily="18" charset="0"/>
                <a:cs typeface="Times New Roman" pitchFamily="18" charset="0"/>
              </a:rPr>
              <a:t>Bài</a:t>
            </a:r>
            <a:r>
              <a:rPr lang="en-US" sz="3000" b="1" i="0" u="sng" dirty="0">
                <a:latin typeface="Times New Roman" pitchFamily="18" charset="0"/>
                <a:cs typeface="Times New Roman" pitchFamily="18" charset="0"/>
              </a:rPr>
              <a:t> 1</a:t>
            </a:r>
            <a:r>
              <a:rPr lang="en-US" sz="3000" i="0" dirty="0">
                <a:latin typeface="Times New Roman" pitchFamily="18" charset="0"/>
                <a:cs typeface="Times New Roman" pitchFamily="18" charset="0"/>
              </a:rPr>
              <a:t>: </a:t>
            </a:r>
            <a:r>
              <a:rPr lang="en-US" sz="3000" i="0" dirty="0" err="1">
                <a:latin typeface="Times New Roman" pitchFamily="18" charset="0"/>
                <a:cs typeface="Times New Roman" pitchFamily="18" charset="0"/>
              </a:rPr>
              <a:t>Tìm</a:t>
            </a:r>
            <a:r>
              <a:rPr lang="en-US" sz="3000" i="0" dirty="0">
                <a:latin typeface="Times New Roman" pitchFamily="18" charset="0"/>
                <a:cs typeface="Times New Roman" pitchFamily="18" charset="0"/>
              </a:rPr>
              <a:t> </a:t>
            </a:r>
            <a:r>
              <a:rPr lang="en-US" sz="3000" i="0" dirty="0" err="1">
                <a:latin typeface="Times New Roman" pitchFamily="18" charset="0"/>
                <a:cs typeface="Times New Roman" pitchFamily="18" charset="0"/>
              </a:rPr>
              <a:t>những</a:t>
            </a:r>
            <a:r>
              <a:rPr lang="en-US" sz="3000" i="0" dirty="0">
                <a:latin typeface="Times New Roman" pitchFamily="18" charset="0"/>
                <a:cs typeface="Times New Roman" pitchFamily="18" charset="0"/>
              </a:rPr>
              <a:t> </a:t>
            </a:r>
            <a:r>
              <a:rPr lang="en-US" sz="3000" i="0" dirty="0" err="1">
                <a:latin typeface="Times New Roman" pitchFamily="18" charset="0"/>
                <a:cs typeface="Times New Roman" pitchFamily="18" charset="0"/>
              </a:rPr>
              <a:t>từ</a:t>
            </a:r>
            <a:r>
              <a:rPr lang="en-US" sz="3000" i="0" dirty="0">
                <a:latin typeface="Times New Roman" pitchFamily="18" charset="0"/>
                <a:cs typeface="Times New Roman" pitchFamily="18" charset="0"/>
              </a:rPr>
              <a:t> </a:t>
            </a:r>
            <a:r>
              <a:rPr lang="en-US" sz="3000" i="0" dirty="0" err="1">
                <a:latin typeface="Times New Roman" pitchFamily="18" charset="0"/>
                <a:cs typeface="Times New Roman" pitchFamily="18" charset="0"/>
              </a:rPr>
              <a:t>cũng</a:t>
            </a:r>
            <a:r>
              <a:rPr lang="en-US" sz="3000" i="0" dirty="0">
                <a:latin typeface="Times New Roman" pitchFamily="18" charset="0"/>
                <a:cs typeface="Times New Roman" pitchFamily="18" charset="0"/>
              </a:rPr>
              <a:t> </a:t>
            </a:r>
            <a:r>
              <a:rPr lang="en-US" sz="3000" i="0" dirty="0" err="1">
                <a:latin typeface="Times New Roman" pitchFamily="18" charset="0"/>
                <a:cs typeface="Times New Roman" pitchFamily="18" charset="0"/>
              </a:rPr>
              <a:t>nghĩa</a:t>
            </a:r>
            <a:r>
              <a:rPr lang="en-US" sz="3000" i="0" dirty="0">
                <a:latin typeface="Times New Roman" pitchFamily="18" charset="0"/>
                <a:cs typeface="Times New Roman" pitchFamily="18" charset="0"/>
              </a:rPr>
              <a:t> </a:t>
            </a:r>
            <a:r>
              <a:rPr lang="en-US" sz="3000" i="0" dirty="0" err="1">
                <a:latin typeface="Times New Roman" pitchFamily="18" charset="0"/>
                <a:cs typeface="Times New Roman" pitchFamily="18" charset="0"/>
              </a:rPr>
              <a:t>với</a:t>
            </a:r>
            <a:r>
              <a:rPr lang="en-US" sz="3000" i="0" dirty="0">
                <a:latin typeface="Times New Roman" pitchFamily="18" charset="0"/>
                <a:cs typeface="Times New Roman" pitchFamily="18" charset="0"/>
              </a:rPr>
              <a:t> </a:t>
            </a:r>
            <a:r>
              <a:rPr lang="en-US" sz="3000" i="0" dirty="0" err="1">
                <a:latin typeface="Times New Roman" pitchFamily="18" charset="0"/>
                <a:cs typeface="Times New Roman" pitchFamily="18" charset="0"/>
              </a:rPr>
              <a:t>từ</a:t>
            </a:r>
            <a:r>
              <a:rPr lang="en-US" sz="3000" i="0" dirty="0">
                <a:latin typeface="Times New Roman" pitchFamily="18" charset="0"/>
                <a:cs typeface="Times New Roman" pitchFamily="18" charset="0"/>
              </a:rPr>
              <a:t> </a:t>
            </a:r>
            <a:r>
              <a:rPr lang="en-US" sz="3000" b="1" i="0" dirty="0" err="1">
                <a:latin typeface="Times New Roman" pitchFamily="18" charset="0"/>
                <a:cs typeface="Times New Roman" pitchFamily="18" charset="0"/>
              </a:rPr>
              <a:t>dũng</a:t>
            </a:r>
            <a:r>
              <a:rPr lang="en-US" sz="3000" b="1" i="0" dirty="0">
                <a:latin typeface="Times New Roman" pitchFamily="18" charset="0"/>
                <a:cs typeface="Times New Roman" pitchFamily="18" charset="0"/>
              </a:rPr>
              <a:t> </a:t>
            </a:r>
            <a:r>
              <a:rPr lang="en-US" sz="3000" b="1" i="0" dirty="0" err="1">
                <a:latin typeface="Times New Roman" pitchFamily="18" charset="0"/>
                <a:cs typeface="Times New Roman" pitchFamily="18" charset="0"/>
              </a:rPr>
              <a:t>cảm</a:t>
            </a:r>
            <a:r>
              <a:rPr lang="en-US" sz="3000" b="1" i="0" dirty="0">
                <a:latin typeface="Times New Roman" pitchFamily="18" charset="0"/>
                <a:cs typeface="Times New Roman" pitchFamily="18" charset="0"/>
              </a:rPr>
              <a:t> </a:t>
            </a:r>
            <a:r>
              <a:rPr lang="en-US" sz="3000" i="0" dirty="0" err="1">
                <a:latin typeface="Times New Roman" pitchFamily="18" charset="0"/>
                <a:cs typeface="Times New Roman" pitchFamily="18" charset="0"/>
              </a:rPr>
              <a:t>trong</a:t>
            </a:r>
            <a:r>
              <a:rPr lang="en-US" sz="3000" i="0" dirty="0">
                <a:latin typeface="Times New Roman" pitchFamily="18" charset="0"/>
                <a:cs typeface="Times New Roman" pitchFamily="18" charset="0"/>
              </a:rPr>
              <a:t> </a:t>
            </a:r>
            <a:r>
              <a:rPr lang="en-US" sz="3000" i="0" dirty="0" err="1">
                <a:latin typeface="Times New Roman" pitchFamily="18" charset="0"/>
                <a:cs typeface="Times New Roman" pitchFamily="18" charset="0"/>
              </a:rPr>
              <a:t>các</a:t>
            </a:r>
            <a:r>
              <a:rPr lang="en-US" sz="3000" i="0" dirty="0">
                <a:latin typeface="Times New Roman" pitchFamily="18" charset="0"/>
                <a:cs typeface="Times New Roman" pitchFamily="18" charset="0"/>
              </a:rPr>
              <a:t> </a:t>
            </a:r>
            <a:r>
              <a:rPr lang="en-US" sz="3000" i="0" dirty="0" err="1">
                <a:latin typeface="Times New Roman" pitchFamily="18" charset="0"/>
                <a:cs typeface="Times New Roman" pitchFamily="18" charset="0"/>
              </a:rPr>
              <a:t>từ</a:t>
            </a:r>
            <a:r>
              <a:rPr lang="en-US" sz="3000" i="0" dirty="0">
                <a:latin typeface="Times New Roman" pitchFamily="18" charset="0"/>
                <a:cs typeface="Times New Roman" pitchFamily="18" charset="0"/>
              </a:rPr>
              <a:t> </a:t>
            </a:r>
            <a:r>
              <a:rPr lang="en-US" sz="3000" i="0" dirty="0" err="1">
                <a:latin typeface="Times New Roman" pitchFamily="18" charset="0"/>
                <a:cs typeface="Times New Roman" pitchFamily="18" charset="0"/>
              </a:rPr>
              <a:t>dưới</a:t>
            </a:r>
            <a:r>
              <a:rPr lang="en-US" sz="3000" i="0" dirty="0">
                <a:latin typeface="Times New Roman" pitchFamily="18" charset="0"/>
                <a:cs typeface="Times New Roman" pitchFamily="18" charset="0"/>
              </a:rPr>
              <a:t> </a:t>
            </a:r>
            <a:r>
              <a:rPr lang="en-US" sz="3000" i="0" dirty="0" err="1">
                <a:latin typeface="Times New Roman" pitchFamily="18" charset="0"/>
                <a:cs typeface="Times New Roman" pitchFamily="18" charset="0"/>
              </a:rPr>
              <a:t>đây</a:t>
            </a:r>
            <a:r>
              <a:rPr lang="en-US" sz="3000" i="0" dirty="0">
                <a:latin typeface="Times New Roman" pitchFamily="18" charset="0"/>
                <a:cs typeface="Times New Roman" pitchFamily="18" charset="0"/>
              </a:rPr>
              <a:t>:</a:t>
            </a:r>
          </a:p>
        </p:txBody>
      </p:sp>
      <p:sp>
        <p:nvSpPr>
          <p:cNvPr id="4" name="Rectangle 3"/>
          <p:cNvSpPr/>
          <p:nvPr/>
        </p:nvSpPr>
        <p:spPr>
          <a:xfrm>
            <a:off x="31172" y="685800"/>
            <a:ext cx="12083473" cy="18288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eaLnBrk="1" fontAlgn="auto" hangingPunct="1">
              <a:spcBef>
                <a:spcPts val="0"/>
              </a:spcBef>
              <a:spcAft>
                <a:spcPts val="0"/>
              </a:spcAft>
              <a:defRPr/>
            </a:pP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Gan</a:t>
            </a:r>
            <a:r>
              <a:rPr lang="en-US" sz="3000" dirty="0">
                <a:latin typeface="Times New Roman" pitchFamily="18" charset="0"/>
                <a:cs typeface="Times New Roman" pitchFamily="18" charset="0"/>
              </a:rPr>
              <a:t> dạ, thân thiết, hòa thuận, hiếu thảo, anh hùng, anh dũng, chăm chỉ, lễ phép, chuyên cần, can đảm, can trường, gan góc, gan lì, tận tụy, tháo vát, thông minh, bạo gan, quả cảm.</a:t>
            </a:r>
          </a:p>
        </p:txBody>
      </p:sp>
    </p:spTree>
    <p:extLst>
      <p:ext uri="{BB962C8B-B14F-4D97-AF65-F5344CB8AC3E}">
        <p14:creationId xmlns:p14="http://schemas.microsoft.com/office/powerpoint/2010/main" val="42764180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3200" y="3031887"/>
            <a:ext cx="11785600" cy="872098"/>
          </a:xfrm>
          <a:prstGeom prst="rect">
            <a:avLst/>
          </a:prstGeom>
        </p:spPr>
        <p:txBody>
          <a:bodyPr wrap="square">
            <a:spAutoFit/>
          </a:bodyPr>
          <a:lstStyle/>
          <a:p>
            <a:pPr>
              <a:spcBef>
                <a:spcPct val="50000"/>
              </a:spcBef>
            </a:pPr>
            <a:endParaRPr lang="en-US" sz="5067"/>
          </a:p>
        </p:txBody>
      </p:sp>
      <p:sp>
        <p:nvSpPr>
          <p:cNvPr id="3" name="Rounded Rectangular Callout 2"/>
          <p:cNvSpPr/>
          <p:nvPr/>
        </p:nvSpPr>
        <p:spPr>
          <a:xfrm>
            <a:off x="406400" y="482600"/>
            <a:ext cx="8128000" cy="3860800"/>
          </a:xfrm>
          <a:prstGeom prst="wedgeRoundRectCallout">
            <a:avLst>
              <a:gd name="adj1" fmla="val 85860"/>
              <a:gd name="adj2" fmla="val 96388"/>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sp>
        <p:nvSpPr>
          <p:cNvPr id="11" name="TextBox 10"/>
          <p:cNvSpPr txBox="1"/>
          <p:nvPr/>
        </p:nvSpPr>
        <p:spPr>
          <a:xfrm>
            <a:off x="812800" y="1049988"/>
            <a:ext cx="6908800" cy="629981"/>
          </a:xfrm>
          <a:prstGeom prst="rect">
            <a:avLst/>
          </a:prstGeom>
          <a:noFill/>
        </p:spPr>
        <p:txBody>
          <a:bodyPr wrap="square" rtlCol="0">
            <a:spAutoFit/>
          </a:bodyPr>
          <a:lstStyle/>
          <a:p>
            <a:pPr>
              <a:lnSpc>
                <a:spcPct val="130000"/>
              </a:lnSpc>
            </a:pPr>
            <a:r>
              <a:rPr lang="en-US" sz="3000" dirty="0" err="1">
                <a:solidFill>
                  <a:schemeClr val="tx1">
                    <a:lumMod val="95000"/>
                    <a:lumOff val="5000"/>
                  </a:schemeClr>
                </a:solidFill>
                <a:latin typeface="Times New Roman" panose="02020603050405020304" pitchFamily="18" charset="0"/>
                <a:ea typeface="HP001 5Ha" pitchFamily="34" charset="-127"/>
                <a:cs typeface="Times New Roman" panose="02020603050405020304" pitchFamily="18" charset="0"/>
              </a:rPr>
              <a:t>Thế</a:t>
            </a:r>
            <a:r>
              <a:rPr lang="en-US" sz="3000" dirty="0">
                <a:solidFill>
                  <a:schemeClr val="tx1">
                    <a:lumMod val="95000"/>
                    <a:lumOff val="5000"/>
                  </a:schemeClr>
                </a:solidFill>
                <a:latin typeface="Times New Roman" panose="02020603050405020304" pitchFamily="18" charset="0"/>
                <a:ea typeface="HP001 5Ha" pitchFamily="34" charset="-127"/>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HP001 5Ha" pitchFamily="34" charset="-127"/>
                <a:cs typeface="Times New Roman" panose="02020603050405020304" pitchFamily="18" charset="0"/>
              </a:rPr>
              <a:t>nào</a:t>
            </a:r>
            <a:r>
              <a:rPr lang="en-US" sz="3000" dirty="0">
                <a:solidFill>
                  <a:schemeClr val="tx1">
                    <a:lumMod val="95000"/>
                    <a:lumOff val="5000"/>
                  </a:schemeClr>
                </a:solidFill>
                <a:latin typeface="Times New Roman" panose="02020603050405020304" pitchFamily="18" charset="0"/>
                <a:ea typeface="HP001 5Ha" pitchFamily="34" charset="-127"/>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HP001 5Ha" pitchFamily="34" charset="-127"/>
                <a:cs typeface="Times New Roman" panose="02020603050405020304" pitchFamily="18" charset="0"/>
              </a:rPr>
              <a:t>là</a:t>
            </a:r>
            <a:r>
              <a:rPr lang="en-US" sz="3000" dirty="0">
                <a:solidFill>
                  <a:schemeClr val="tx1">
                    <a:lumMod val="95000"/>
                    <a:lumOff val="5000"/>
                  </a:schemeClr>
                </a:solidFill>
                <a:latin typeface="Times New Roman" panose="02020603050405020304" pitchFamily="18" charset="0"/>
                <a:ea typeface="HP001 5Ha" pitchFamily="34" charset="-127"/>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HP001 5Ha" pitchFamily="34" charset="-127"/>
                <a:cs typeface="Times New Roman" panose="02020603050405020304" pitchFamily="18" charset="0"/>
              </a:rPr>
              <a:t>từ</a:t>
            </a:r>
            <a:r>
              <a:rPr lang="en-US" sz="3000" dirty="0">
                <a:solidFill>
                  <a:schemeClr val="tx1">
                    <a:lumMod val="95000"/>
                    <a:lumOff val="5000"/>
                  </a:schemeClr>
                </a:solidFill>
                <a:latin typeface="Times New Roman" panose="02020603050405020304" pitchFamily="18" charset="0"/>
                <a:ea typeface="HP001 5Ha" pitchFamily="34" charset="-127"/>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HP001 5Ha" pitchFamily="34" charset="-127"/>
                <a:cs typeface="Times New Roman" panose="02020603050405020304" pitchFamily="18" charset="0"/>
              </a:rPr>
              <a:t>cùng</a:t>
            </a:r>
            <a:r>
              <a:rPr lang="en-US" sz="3000" dirty="0">
                <a:solidFill>
                  <a:schemeClr val="tx1">
                    <a:lumMod val="95000"/>
                    <a:lumOff val="5000"/>
                  </a:schemeClr>
                </a:solidFill>
                <a:latin typeface="Times New Roman" panose="02020603050405020304" pitchFamily="18" charset="0"/>
                <a:ea typeface="HP001 5Ha" pitchFamily="34" charset="-127"/>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HP001 5Ha" pitchFamily="34" charset="-127"/>
                <a:cs typeface="Times New Roman" panose="02020603050405020304" pitchFamily="18" charset="0"/>
              </a:rPr>
              <a:t>nghĩa</a:t>
            </a:r>
            <a:r>
              <a:rPr lang="en-US" sz="3000" dirty="0">
                <a:solidFill>
                  <a:schemeClr val="tx1">
                    <a:lumMod val="95000"/>
                    <a:lumOff val="5000"/>
                  </a:schemeClr>
                </a:solidFill>
                <a:latin typeface="Times New Roman" panose="02020603050405020304" pitchFamily="18" charset="0"/>
                <a:ea typeface="HP001 5Ha" pitchFamily="34" charset="-127"/>
                <a:cs typeface="Times New Roman" panose="02020603050405020304" pitchFamily="18" charset="0"/>
              </a:rPr>
              <a:t> ?</a:t>
            </a:r>
          </a:p>
        </p:txBody>
      </p:sp>
      <p:sp>
        <p:nvSpPr>
          <p:cNvPr id="12" name="TextBox 11"/>
          <p:cNvSpPr txBox="1"/>
          <p:nvPr/>
        </p:nvSpPr>
        <p:spPr>
          <a:xfrm>
            <a:off x="558800" y="1733928"/>
            <a:ext cx="7823200" cy="1230145"/>
          </a:xfrm>
          <a:prstGeom prst="rect">
            <a:avLst/>
          </a:prstGeom>
          <a:noFill/>
        </p:spPr>
        <p:txBody>
          <a:bodyPr wrap="square" rtlCol="0">
            <a:spAutoFit/>
          </a:bodyPr>
          <a:lstStyle/>
          <a:p>
            <a:pPr algn="just">
              <a:lnSpc>
                <a:spcPct val="130000"/>
              </a:lnSpc>
            </a:pPr>
            <a:r>
              <a:rPr lang="en-US" sz="3000" b="1" i="1" dirty="0" err="1">
                <a:solidFill>
                  <a:srgbClr val="000000"/>
                </a:solidFill>
                <a:latin typeface="Times New Roman" panose="02020603050405020304" pitchFamily="18" charset="0"/>
                <a:cs typeface="Times New Roman" panose="02020603050405020304" pitchFamily="18" charset="0"/>
              </a:rPr>
              <a:t>Từ</a:t>
            </a:r>
            <a:r>
              <a:rPr lang="en-US" sz="3000" b="1" i="1" dirty="0">
                <a:solidFill>
                  <a:srgbClr val="000000"/>
                </a:solidFill>
                <a:latin typeface="Times New Roman" panose="02020603050405020304" pitchFamily="18" charset="0"/>
                <a:cs typeface="Times New Roman" panose="02020603050405020304" pitchFamily="18" charset="0"/>
              </a:rPr>
              <a:t> </a:t>
            </a:r>
            <a:r>
              <a:rPr lang="en-US" sz="3000" b="1" i="1" dirty="0" err="1">
                <a:solidFill>
                  <a:srgbClr val="000000"/>
                </a:solidFill>
                <a:latin typeface="Times New Roman" panose="02020603050405020304" pitchFamily="18" charset="0"/>
                <a:cs typeface="Times New Roman" panose="02020603050405020304" pitchFamily="18" charset="0"/>
              </a:rPr>
              <a:t>cùng</a:t>
            </a:r>
            <a:r>
              <a:rPr lang="en-US" sz="3000" b="1" i="1" dirty="0">
                <a:solidFill>
                  <a:srgbClr val="000000"/>
                </a:solidFill>
                <a:latin typeface="Times New Roman" panose="02020603050405020304" pitchFamily="18" charset="0"/>
                <a:cs typeface="Times New Roman" panose="02020603050405020304" pitchFamily="18" charset="0"/>
              </a:rPr>
              <a:t> </a:t>
            </a:r>
            <a:r>
              <a:rPr lang="en-US" sz="3000" b="1" i="1" dirty="0" err="1">
                <a:solidFill>
                  <a:srgbClr val="000000"/>
                </a:solidFill>
                <a:latin typeface="Times New Roman" panose="02020603050405020304" pitchFamily="18" charset="0"/>
                <a:cs typeface="Times New Roman" panose="02020603050405020304" pitchFamily="18" charset="0"/>
              </a:rPr>
              <a:t>nghĩa</a:t>
            </a:r>
            <a:r>
              <a:rPr lang="en-US" sz="3000" b="1" i="1" dirty="0">
                <a:solidFill>
                  <a:srgbClr val="000000"/>
                </a:solidFill>
                <a:latin typeface="Times New Roman" panose="02020603050405020304" pitchFamily="18" charset="0"/>
                <a:cs typeface="Times New Roman" panose="02020603050405020304" pitchFamily="18" charset="0"/>
              </a:rPr>
              <a:t> </a:t>
            </a:r>
            <a:r>
              <a:rPr lang="en-US" sz="3000" b="1" i="1" dirty="0" err="1">
                <a:solidFill>
                  <a:srgbClr val="000000"/>
                </a:solidFill>
                <a:latin typeface="Times New Roman" panose="02020603050405020304" pitchFamily="18" charset="0"/>
                <a:cs typeface="Times New Roman" panose="02020603050405020304" pitchFamily="18" charset="0"/>
              </a:rPr>
              <a:t>là</a:t>
            </a:r>
            <a:r>
              <a:rPr lang="en-US" sz="3000" b="1" i="1" dirty="0">
                <a:solidFill>
                  <a:srgbClr val="000000"/>
                </a:solidFill>
                <a:latin typeface="Times New Roman" panose="02020603050405020304" pitchFamily="18" charset="0"/>
                <a:cs typeface="Times New Roman" panose="02020603050405020304" pitchFamily="18" charset="0"/>
              </a:rPr>
              <a:t> </a:t>
            </a:r>
            <a:r>
              <a:rPr lang="en-US" sz="3000" b="1" i="1" dirty="0" err="1">
                <a:solidFill>
                  <a:srgbClr val="000000"/>
                </a:solidFill>
                <a:latin typeface="Times New Roman" panose="02020603050405020304" pitchFamily="18" charset="0"/>
                <a:cs typeface="Times New Roman" panose="02020603050405020304" pitchFamily="18" charset="0"/>
              </a:rPr>
              <a:t>những</a:t>
            </a:r>
            <a:r>
              <a:rPr lang="en-US" sz="3000" b="1" i="1" dirty="0">
                <a:solidFill>
                  <a:srgbClr val="000000"/>
                </a:solidFill>
                <a:latin typeface="Times New Roman" panose="02020603050405020304" pitchFamily="18" charset="0"/>
                <a:cs typeface="Times New Roman" panose="02020603050405020304" pitchFamily="18" charset="0"/>
              </a:rPr>
              <a:t> </a:t>
            </a:r>
            <a:r>
              <a:rPr lang="en-US" sz="3000" b="1" i="1" dirty="0" err="1">
                <a:solidFill>
                  <a:srgbClr val="000000"/>
                </a:solidFill>
                <a:latin typeface="Times New Roman" panose="02020603050405020304" pitchFamily="18" charset="0"/>
                <a:cs typeface="Times New Roman" panose="02020603050405020304" pitchFamily="18" charset="0"/>
              </a:rPr>
              <a:t>từ</a:t>
            </a:r>
            <a:r>
              <a:rPr lang="en-US" sz="3000" b="1" i="1" dirty="0">
                <a:solidFill>
                  <a:srgbClr val="000000"/>
                </a:solidFill>
                <a:latin typeface="Times New Roman" panose="02020603050405020304" pitchFamily="18" charset="0"/>
                <a:cs typeface="Times New Roman" panose="02020603050405020304" pitchFamily="18" charset="0"/>
              </a:rPr>
              <a:t> </a:t>
            </a:r>
            <a:r>
              <a:rPr lang="en-US" sz="3000" b="1" i="1" dirty="0" err="1">
                <a:solidFill>
                  <a:srgbClr val="000000"/>
                </a:solidFill>
                <a:latin typeface="Times New Roman" panose="02020603050405020304" pitchFamily="18" charset="0"/>
                <a:cs typeface="Times New Roman" panose="02020603050405020304" pitchFamily="18" charset="0"/>
              </a:rPr>
              <a:t>có</a:t>
            </a:r>
            <a:r>
              <a:rPr lang="en-US" sz="3000" b="1" i="1" dirty="0">
                <a:solidFill>
                  <a:srgbClr val="000000"/>
                </a:solidFill>
                <a:latin typeface="Times New Roman" panose="02020603050405020304" pitchFamily="18" charset="0"/>
                <a:cs typeface="Times New Roman" panose="02020603050405020304" pitchFamily="18" charset="0"/>
              </a:rPr>
              <a:t> </a:t>
            </a:r>
            <a:r>
              <a:rPr lang="en-US" sz="3000" b="1" i="1" dirty="0" err="1">
                <a:solidFill>
                  <a:srgbClr val="000000"/>
                </a:solidFill>
                <a:latin typeface="Times New Roman" panose="02020603050405020304" pitchFamily="18" charset="0"/>
                <a:cs typeface="Times New Roman" panose="02020603050405020304" pitchFamily="18" charset="0"/>
              </a:rPr>
              <a:t>nghĩa</a:t>
            </a:r>
            <a:r>
              <a:rPr lang="en-US" sz="3000" b="1" i="1" dirty="0">
                <a:solidFill>
                  <a:srgbClr val="000000"/>
                </a:solidFill>
                <a:latin typeface="Times New Roman" panose="02020603050405020304" pitchFamily="18" charset="0"/>
                <a:cs typeface="Times New Roman" panose="02020603050405020304" pitchFamily="18" charset="0"/>
              </a:rPr>
              <a:t> </a:t>
            </a:r>
            <a:r>
              <a:rPr lang="en-US" sz="3000" b="1" i="1" dirty="0" err="1">
                <a:solidFill>
                  <a:srgbClr val="000000"/>
                </a:solidFill>
                <a:latin typeface="Times New Roman" panose="02020603050405020304" pitchFamily="18" charset="0"/>
                <a:cs typeface="Times New Roman" panose="02020603050405020304" pitchFamily="18" charset="0"/>
              </a:rPr>
              <a:t>gần</a:t>
            </a:r>
            <a:r>
              <a:rPr lang="en-US" sz="3000" b="1" i="1" dirty="0">
                <a:solidFill>
                  <a:srgbClr val="000000"/>
                </a:solidFill>
                <a:latin typeface="Times New Roman" panose="02020603050405020304" pitchFamily="18" charset="0"/>
                <a:cs typeface="Times New Roman" panose="02020603050405020304" pitchFamily="18" charset="0"/>
              </a:rPr>
              <a:t> </a:t>
            </a:r>
            <a:r>
              <a:rPr lang="en-US" sz="3000" b="1" i="1" dirty="0" err="1">
                <a:solidFill>
                  <a:srgbClr val="000000"/>
                </a:solidFill>
                <a:latin typeface="Times New Roman" panose="02020603050405020304" pitchFamily="18" charset="0"/>
                <a:cs typeface="Times New Roman" panose="02020603050405020304" pitchFamily="18" charset="0"/>
              </a:rPr>
              <a:t>giống</a:t>
            </a:r>
            <a:r>
              <a:rPr lang="en-US" sz="3000" b="1" i="1" dirty="0">
                <a:solidFill>
                  <a:srgbClr val="000000"/>
                </a:solidFill>
                <a:latin typeface="Times New Roman" panose="02020603050405020304" pitchFamily="18" charset="0"/>
                <a:cs typeface="Times New Roman" panose="02020603050405020304" pitchFamily="18" charset="0"/>
              </a:rPr>
              <a:t> </a:t>
            </a:r>
            <a:r>
              <a:rPr lang="en-US" sz="3000" b="1" i="1" dirty="0" err="1">
                <a:solidFill>
                  <a:srgbClr val="000000"/>
                </a:solidFill>
                <a:latin typeface="Times New Roman" panose="02020603050405020304" pitchFamily="18" charset="0"/>
                <a:cs typeface="Times New Roman" panose="02020603050405020304" pitchFamily="18" charset="0"/>
              </a:rPr>
              <a:t>nhau</a:t>
            </a:r>
            <a:r>
              <a:rPr lang="en-US" sz="3000" b="1" i="1" dirty="0">
                <a:solidFill>
                  <a:srgbClr val="000000"/>
                </a:solidFill>
                <a:latin typeface="Times New Roman" panose="02020603050405020304" pitchFamily="18" charset="0"/>
                <a:cs typeface="Times New Roman" panose="02020603050405020304" pitchFamily="18" charset="0"/>
              </a:rPr>
              <a:t>.</a:t>
            </a:r>
            <a:endParaRPr lang="en-US" sz="3000" b="1" i="1" dirty="0">
              <a:solidFill>
                <a:schemeClr val="tx1">
                  <a:lumMod val="95000"/>
                  <a:lumOff val="5000"/>
                </a:schemeClr>
              </a:solidFill>
              <a:latin typeface="Times New Roman" panose="02020603050405020304" pitchFamily="18" charset="0"/>
              <a:ea typeface="HP001 5Ha" pitchFamily="34" charset="-127"/>
              <a:cs typeface="Times New Roman" panose="02020603050405020304" pitchFamily="18" charset="0"/>
            </a:endParaRPr>
          </a:p>
        </p:txBody>
      </p:sp>
    </p:spTree>
    <p:extLst>
      <p:ext uri="{BB962C8B-B14F-4D97-AF65-F5344CB8AC3E}">
        <p14:creationId xmlns:p14="http://schemas.microsoft.com/office/powerpoint/2010/main" val="2165221110"/>
      </p:ext>
    </p:extLst>
  </p:cSld>
  <p:clrMapOvr>
    <a:masterClrMapping/>
  </p:clrMapOvr>
  <p:transition spd="slow">
    <p:circle/>
    <p:sndAc>
      <p:stSnd>
        <p:snd r:embed="rId2" name="bomb.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11"/>
                                        </p:tgtEl>
                                        <p:attrNameLst>
                                          <p:attrName>ppt_w</p:attrName>
                                        </p:attrNameLst>
                                      </p:cBhvr>
                                      <p:tavLst>
                                        <p:tav tm="0">
                                          <p:val>
                                            <p:strVal val="ppt_w"/>
                                          </p:val>
                                        </p:tav>
                                        <p:tav tm="100000">
                                          <p:val>
                                            <p:fltVal val="0"/>
                                          </p:val>
                                        </p:tav>
                                      </p:tavLst>
                                    </p:anim>
                                    <p:anim calcmode="lin" valueType="num">
                                      <p:cBhvr>
                                        <p:cTn id="7" dur="1000"/>
                                        <p:tgtEl>
                                          <p:spTgt spid="11"/>
                                        </p:tgtEl>
                                        <p:attrNameLst>
                                          <p:attrName>ppt_h</p:attrName>
                                        </p:attrNameLst>
                                      </p:cBhvr>
                                      <p:tavLst>
                                        <p:tav tm="0">
                                          <p:val>
                                            <p:strVal val="ppt_h"/>
                                          </p:val>
                                        </p:tav>
                                        <p:tav tm="100000">
                                          <p:val>
                                            <p:fltVal val="0"/>
                                          </p:val>
                                        </p:tav>
                                      </p:tavLst>
                                    </p:anim>
                                    <p:anim calcmode="lin" valueType="num">
                                      <p:cBhvr>
                                        <p:cTn id="8" dur="1000"/>
                                        <p:tgtEl>
                                          <p:spTgt spid="11"/>
                                        </p:tgtEl>
                                        <p:attrNameLst>
                                          <p:attrName>style.rotation</p:attrName>
                                        </p:attrNameLst>
                                      </p:cBhvr>
                                      <p:tavLst>
                                        <p:tav tm="0">
                                          <p:val>
                                            <p:fltVal val="0"/>
                                          </p:val>
                                        </p:tav>
                                        <p:tav tm="100000">
                                          <p:val>
                                            <p:fltVal val="90"/>
                                          </p:val>
                                        </p:tav>
                                      </p:tavLst>
                                    </p:anim>
                                    <p:animEffect transition="out" filter="fade">
                                      <p:cBhvr>
                                        <p:cTn id="9" dur="1000"/>
                                        <p:tgtEl>
                                          <p:spTgt spid="11"/>
                                        </p:tgtEl>
                                      </p:cBhvr>
                                    </p:animEffect>
                                    <p:set>
                                      <p:cBhvr>
                                        <p:cTn id="10" dur="1" fill="hold">
                                          <p:stCondLst>
                                            <p:cond delay="999"/>
                                          </p:stCondLst>
                                        </p:cTn>
                                        <p:tgtEl>
                                          <p:spTgt spid="11"/>
                                        </p:tgtEl>
                                        <p:attrNameLst>
                                          <p:attrName>style.visibility</p:attrName>
                                        </p:attrNameLst>
                                      </p:cBhvr>
                                      <p:to>
                                        <p:strVal val="hidden"/>
                                      </p:to>
                                    </p:se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bo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8700"/>
            <a:ext cx="12192000"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descr="toreadfuncd35896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085850"/>
            <a:ext cx="201083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124685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80876">
            <a:off x="2946400" y="4524376"/>
            <a:ext cx="26416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th_b701885886268[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439400" y="857250"/>
            <a:ext cx="9398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th_b701885886268[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550400" y="857250"/>
            <a:ext cx="10160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descr="th_b701885886268[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737600" y="857250"/>
            <a:ext cx="10160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8" descr="th_b701885886268[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026400" y="857250"/>
            <a:ext cx="9144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9" descr="th_b701885886268[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213600" y="857250"/>
            <a:ext cx="10160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6" name="Group 12"/>
          <p:cNvGrpSpPr>
            <a:grpSpLocks/>
          </p:cNvGrpSpPr>
          <p:nvPr/>
        </p:nvGrpSpPr>
        <p:grpSpPr bwMode="auto">
          <a:xfrm>
            <a:off x="1219200" y="2000250"/>
            <a:ext cx="9753600" cy="2457450"/>
            <a:chOff x="576" y="1152"/>
            <a:chExt cx="4608" cy="2064"/>
          </a:xfrm>
        </p:grpSpPr>
        <p:sp>
          <p:nvSpPr>
            <p:cNvPr id="13323" name="WordArt 13"/>
            <p:cNvSpPr>
              <a:spLocks noChangeArrowheads="1" noChangeShapeType="1" noTextEdit="1"/>
            </p:cNvSpPr>
            <p:nvPr/>
          </p:nvSpPr>
          <p:spPr bwMode="auto">
            <a:xfrm>
              <a:off x="2112" y="1152"/>
              <a:ext cx="1632" cy="705"/>
            </a:xfrm>
            <a:prstGeom prst="rect">
              <a:avLst/>
            </a:prstGeom>
          </p:spPr>
          <p:txBody>
            <a:bodyPr wrap="none" fromWordArt="1">
              <a:prstTxWarp prst="textDoubleWave1">
                <a:avLst>
                  <a:gd name="adj1" fmla="val 6500"/>
                  <a:gd name="adj2" fmla="val 0"/>
                </a:avLst>
              </a:prstTxWarp>
            </a:bodyPr>
            <a:lstStyle/>
            <a:p>
              <a:pPr algn="ctr"/>
              <a:r>
                <a:rPr lang="vi-VN" sz="3000" b="1" kern="10" spc="-300" dirty="0">
                  <a:ln w="12700">
                    <a:solidFill>
                      <a:srgbClr val="000099"/>
                    </a:solidFill>
                    <a:round/>
                    <a:headEnd/>
                    <a:tailEnd/>
                  </a:ln>
                  <a:solidFill>
                    <a:srgbClr val="FF0000"/>
                  </a:solidFill>
                  <a:effectLst>
                    <a:outerShdw dist="125724" dir="18900000" algn="ctr" rotWithShape="0">
                      <a:srgbClr val="000099"/>
                    </a:outerShdw>
                  </a:effectLst>
                  <a:latin typeface="Times New Roman"/>
                  <a:cs typeface="Times New Roman"/>
                </a:rPr>
                <a:t>Trò chơi :</a:t>
              </a:r>
              <a:endParaRPr lang="en-US" sz="3000" b="1" kern="10" spc="-300" dirty="0">
                <a:ln w="12700">
                  <a:solidFill>
                    <a:srgbClr val="000099"/>
                  </a:solidFill>
                  <a:round/>
                  <a:headEnd/>
                  <a:tailEnd/>
                </a:ln>
                <a:solidFill>
                  <a:srgbClr val="FF0000"/>
                </a:solidFill>
                <a:effectLst>
                  <a:outerShdw dist="125724" dir="18900000" algn="ctr" rotWithShape="0">
                    <a:srgbClr val="000099"/>
                  </a:outerShdw>
                </a:effectLst>
                <a:latin typeface="Times New Roman"/>
                <a:cs typeface="Times New Roman"/>
              </a:endParaRPr>
            </a:p>
          </p:txBody>
        </p:sp>
        <p:sp>
          <p:nvSpPr>
            <p:cNvPr id="13324" name="WordArt 4"/>
            <p:cNvSpPr>
              <a:spLocks noChangeArrowheads="1" noChangeShapeType="1" noTextEdit="1"/>
            </p:cNvSpPr>
            <p:nvPr/>
          </p:nvSpPr>
          <p:spPr bwMode="auto">
            <a:xfrm>
              <a:off x="576" y="1920"/>
              <a:ext cx="4608" cy="1296"/>
            </a:xfrm>
            <a:prstGeom prst="rect">
              <a:avLst/>
            </a:prstGeom>
          </p:spPr>
          <p:txBody>
            <a:bodyPr wrap="none" fromWordArt="1">
              <a:prstTxWarp prst="textCanDown">
                <a:avLst>
                  <a:gd name="adj" fmla="val 33333"/>
                </a:avLst>
              </a:prstTxWarp>
            </a:bodyPr>
            <a:lstStyle/>
            <a:p>
              <a:pPr algn="ctr"/>
              <a:r>
                <a:rPr lang="en-US" sz="2700" b="1" kern="10" dirty="0" err="1">
                  <a:ln w="9525">
                    <a:solidFill>
                      <a:srgbClr val="0000FF"/>
                    </a:solidFill>
                    <a:round/>
                    <a:headEnd/>
                    <a:tailEnd/>
                  </a:ln>
                  <a:solidFill>
                    <a:srgbClr val="0000FF"/>
                  </a:solidFill>
                  <a:latin typeface="Times New Roman"/>
                  <a:cs typeface="Times New Roman"/>
                </a:rPr>
                <a:t>Hái</a:t>
              </a:r>
              <a:r>
                <a:rPr lang="en-US" sz="2700" b="1" kern="10" dirty="0">
                  <a:ln w="9525">
                    <a:solidFill>
                      <a:srgbClr val="0000FF"/>
                    </a:solidFill>
                    <a:round/>
                    <a:headEnd/>
                    <a:tailEnd/>
                  </a:ln>
                  <a:solidFill>
                    <a:srgbClr val="0000FF"/>
                  </a:solidFill>
                  <a:latin typeface="Times New Roman"/>
                  <a:cs typeface="Times New Roman"/>
                </a:rPr>
                <a:t> </a:t>
              </a:r>
              <a:r>
                <a:rPr lang="en-US" sz="2700" b="1" kern="10" dirty="0" err="1">
                  <a:ln w="9525">
                    <a:solidFill>
                      <a:srgbClr val="0000FF"/>
                    </a:solidFill>
                    <a:round/>
                    <a:headEnd/>
                    <a:tailEnd/>
                  </a:ln>
                  <a:solidFill>
                    <a:srgbClr val="0000FF"/>
                  </a:solidFill>
                  <a:latin typeface="Times New Roman"/>
                  <a:cs typeface="Times New Roman"/>
                </a:rPr>
                <a:t>táo</a:t>
              </a:r>
              <a:endParaRPr lang="en-US" sz="2700" b="1" kern="10" dirty="0">
                <a:ln w="9525">
                  <a:solidFill>
                    <a:srgbClr val="0000FF"/>
                  </a:solidFill>
                  <a:round/>
                  <a:headEnd/>
                  <a:tailEnd/>
                </a:ln>
                <a:solidFill>
                  <a:srgbClr val="0000FF"/>
                </a:solidFill>
                <a:latin typeface="Times New Roman"/>
                <a:cs typeface="Times New Roman"/>
              </a:endParaRPr>
            </a:p>
          </p:txBody>
        </p:sp>
      </p:grpSp>
    </p:spTree>
    <p:extLst>
      <p:ext uri="{BB962C8B-B14F-4D97-AF65-F5344CB8AC3E}">
        <p14:creationId xmlns:p14="http://schemas.microsoft.com/office/powerpoint/2010/main" val="35114158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16396"/>
                                        </p:tgtEl>
                                        <p:attrNameLst>
                                          <p:attrName>style.visibility</p:attrName>
                                        </p:attrNameLst>
                                      </p:cBhvr>
                                      <p:to>
                                        <p:strVal val="visible"/>
                                      </p:to>
                                    </p:set>
                                    <p:animEffect transition="in" filter="wheel(4)">
                                      <p:cBhvr>
                                        <p:cTn id="7" dur="1000"/>
                                        <p:tgtEl>
                                          <p:spTgt spid="16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dministrator\Desktop\Tro choi hai tao\cây táo 1.PNG"/>
          <p:cNvPicPr>
            <a:picLocks noChangeAspect="1" noChangeArrowheads="1"/>
          </p:cNvPicPr>
          <p:nvPr/>
        </p:nvPicPr>
        <p:blipFill>
          <a:blip r:embed="rId7">
            <a:extLst>
              <a:ext uri="{28A0092B-C50C-407E-A947-70E740481C1C}">
                <a14:useLocalDpi xmlns:a14="http://schemas.microsoft.com/office/drawing/2010/main" val="0"/>
              </a:ext>
            </a:extLst>
          </a:blip>
          <a:srcRect l="2699" t="1903" r="3307" b="703"/>
          <a:stretch>
            <a:fillRect/>
          </a:stretch>
        </p:blipFill>
        <p:spPr bwMode="auto">
          <a:xfrm>
            <a:off x="-184150" y="-87313"/>
            <a:ext cx="9347201" cy="670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5" name="Group 9"/>
          <p:cNvGrpSpPr>
            <a:grpSpLocks/>
          </p:cNvGrpSpPr>
          <p:nvPr/>
        </p:nvGrpSpPr>
        <p:grpSpPr bwMode="auto">
          <a:xfrm>
            <a:off x="4256617" y="568326"/>
            <a:ext cx="1828800" cy="790575"/>
            <a:chOff x="1752600" y="-104775"/>
            <a:chExt cx="1371600" cy="790575"/>
          </a:xfrm>
        </p:grpSpPr>
        <p:pic>
          <p:nvPicPr>
            <p:cNvPr id="14393" name="Tao do 2" descr="C:\Users\Administrator\Desktop\Tro choi hai tao\tao d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104775"/>
              <a:ext cx="13716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94" name="TextBox 2"/>
            <p:cNvSpPr txBox="1">
              <a:spLocks noChangeArrowheads="1"/>
            </p:cNvSpPr>
            <p:nvPr/>
          </p:nvSpPr>
          <p:spPr bwMode="auto">
            <a:xfrm>
              <a:off x="1924050" y="193675"/>
              <a:ext cx="7251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vi-VN" altLang="en-US" sz="1800" b="1">
                  <a:solidFill>
                    <a:srgbClr val="FFFF00"/>
                  </a:solidFill>
                  <a:latin typeface="Arial" charset="0"/>
                </a:rPr>
                <a:t>Gan dạ</a:t>
              </a:r>
              <a:endParaRPr lang="en-US" altLang="en-US" sz="1800" b="1">
                <a:solidFill>
                  <a:srgbClr val="FFFF00"/>
                </a:solidFill>
                <a:latin typeface="Arial" charset="0"/>
              </a:endParaRPr>
            </a:p>
          </p:txBody>
        </p:sp>
      </p:grpSp>
      <p:grpSp>
        <p:nvGrpSpPr>
          <p:cNvPr id="12" name="Group 11"/>
          <p:cNvGrpSpPr>
            <a:grpSpLocks/>
          </p:cNvGrpSpPr>
          <p:nvPr/>
        </p:nvGrpSpPr>
        <p:grpSpPr bwMode="auto">
          <a:xfrm>
            <a:off x="795868" y="528639"/>
            <a:ext cx="1833033" cy="790575"/>
            <a:chOff x="596900" y="528638"/>
            <a:chExt cx="1374775" cy="790575"/>
          </a:xfrm>
        </p:grpSpPr>
        <p:pic>
          <p:nvPicPr>
            <p:cNvPr id="14391" name="Tao do 2" descr="C:\Users\Administrator\Desktop\Tro choi hai tao\tao d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0075" y="528638"/>
              <a:ext cx="13716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92" name="TextBox 3"/>
            <p:cNvSpPr txBox="1">
              <a:spLocks noChangeArrowheads="1"/>
            </p:cNvSpPr>
            <p:nvPr/>
          </p:nvSpPr>
          <p:spPr bwMode="auto">
            <a:xfrm>
              <a:off x="596900" y="758825"/>
              <a:ext cx="9656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vi-VN" altLang="en-US" sz="1800" b="1">
                  <a:solidFill>
                    <a:srgbClr val="FFFF00"/>
                  </a:solidFill>
                  <a:latin typeface="Arial" charset="0"/>
                </a:rPr>
                <a:t>Thân thiết</a:t>
              </a:r>
              <a:endParaRPr lang="en-US" altLang="en-US" sz="1800" b="1">
                <a:solidFill>
                  <a:srgbClr val="FFFF00"/>
                </a:solidFill>
                <a:latin typeface="Arial" charset="0"/>
              </a:endParaRPr>
            </a:p>
          </p:txBody>
        </p:sp>
      </p:grpSp>
      <p:grpSp>
        <p:nvGrpSpPr>
          <p:cNvPr id="15" name="Group 14"/>
          <p:cNvGrpSpPr>
            <a:grpSpLocks/>
          </p:cNvGrpSpPr>
          <p:nvPr/>
        </p:nvGrpSpPr>
        <p:grpSpPr bwMode="auto">
          <a:xfrm>
            <a:off x="-146051" y="2032001"/>
            <a:ext cx="1828801" cy="792163"/>
            <a:chOff x="-109538" y="2032000"/>
            <a:chExt cx="1371601" cy="792163"/>
          </a:xfrm>
        </p:grpSpPr>
        <p:pic>
          <p:nvPicPr>
            <p:cNvPr id="14389" name="Tao do 2" descr="C:\Users\Administrator\Desktop\Tro choi hai tao\tao d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538" y="2032000"/>
              <a:ext cx="1371601"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90" name="TextBox 4"/>
            <p:cNvSpPr txBox="1">
              <a:spLocks noChangeArrowheads="1"/>
            </p:cNvSpPr>
            <p:nvPr/>
          </p:nvSpPr>
          <p:spPr bwMode="auto">
            <a:xfrm>
              <a:off x="-41275" y="2286000"/>
              <a:ext cx="9848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vi-VN" altLang="en-US" sz="1800" b="1">
                  <a:solidFill>
                    <a:srgbClr val="FFFF00"/>
                  </a:solidFill>
                  <a:latin typeface="Arial" charset="0"/>
                </a:rPr>
                <a:t>Hòa thuận</a:t>
              </a:r>
              <a:endParaRPr lang="en-US" altLang="en-US" sz="1800" b="1">
                <a:solidFill>
                  <a:srgbClr val="FFFF00"/>
                </a:solidFill>
                <a:latin typeface="Arial" charset="0"/>
              </a:endParaRPr>
            </a:p>
          </p:txBody>
        </p:sp>
      </p:grpSp>
      <p:grpSp>
        <p:nvGrpSpPr>
          <p:cNvPr id="13" name="Group 12"/>
          <p:cNvGrpSpPr>
            <a:grpSpLocks/>
          </p:cNvGrpSpPr>
          <p:nvPr/>
        </p:nvGrpSpPr>
        <p:grpSpPr bwMode="auto">
          <a:xfrm>
            <a:off x="230717" y="1336676"/>
            <a:ext cx="1828800" cy="792163"/>
            <a:chOff x="173038" y="1336675"/>
            <a:chExt cx="1371600" cy="792163"/>
          </a:xfrm>
        </p:grpSpPr>
        <p:pic>
          <p:nvPicPr>
            <p:cNvPr id="14387" name="Tao do 2" descr="C:\Users\Administrator\Desktop\Tro choi hai tao\tao d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3038" y="1336675"/>
              <a:ext cx="13716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88" name="TextBox 5"/>
            <p:cNvSpPr txBox="1">
              <a:spLocks noChangeArrowheads="1"/>
            </p:cNvSpPr>
            <p:nvPr/>
          </p:nvSpPr>
          <p:spPr bwMode="auto">
            <a:xfrm>
              <a:off x="279400" y="1557338"/>
              <a:ext cx="9271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vi-VN" altLang="en-US" sz="1800" b="1">
                  <a:solidFill>
                    <a:srgbClr val="FFFF00"/>
                  </a:solidFill>
                  <a:latin typeface="Arial" charset="0"/>
                </a:rPr>
                <a:t>Hiếu thảo</a:t>
              </a:r>
              <a:endParaRPr lang="en-US" altLang="en-US" sz="1800" b="1">
                <a:solidFill>
                  <a:srgbClr val="FFFF00"/>
                </a:solidFill>
                <a:latin typeface="Arial" charset="0"/>
              </a:endParaRPr>
            </a:p>
          </p:txBody>
        </p:sp>
      </p:grpSp>
      <p:grpSp>
        <p:nvGrpSpPr>
          <p:cNvPr id="17" name="Group 16"/>
          <p:cNvGrpSpPr>
            <a:grpSpLocks/>
          </p:cNvGrpSpPr>
          <p:nvPr/>
        </p:nvGrpSpPr>
        <p:grpSpPr bwMode="auto">
          <a:xfrm>
            <a:off x="2707217" y="65088"/>
            <a:ext cx="1828800" cy="792162"/>
            <a:chOff x="-88900" y="2836863"/>
            <a:chExt cx="1371600" cy="792162"/>
          </a:xfrm>
        </p:grpSpPr>
        <p:pic>
          <p:nvPicPr>
            <p:cNvPr id="14385" name="Tao do 2" descr="C:\Users\Administrator\Desktop\Tro choi hai tao\tao d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900" y="2836863"/>
              <a:ext cx="13716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86" name="TextBox 6"/>
            <p:cNvSpPr txBox="1">
              <a:spLocks noChangeArrowheads="1"/>
            </p:cNvSpPr>
            <p:nvPr/>
          </p:nvSpPr>
          <p:spPr bwMode="auto">
            <a:xfrm>
              <a:off x="-15875" y="3071813"/>
              <a:ext cx="9464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vi-VN" altLang="en-US" sz="1800" b="1">
                  <a:solidFill>
                    <a:srgbClr val="FFFF00"/>
                  </a:solidFill>
                  <a:latin typeface="Arial" charset="0"/>
                </a:rPr>
                <a:t>Anh hùng</a:t>
              </a:r>
              <a:endParaRPr lang="en-US" altLang="en-US" sz="1800" b="1">
                <a:solidFill>
                  <a:srgbClr val="FFFF00"/>
                </a:solidFill>
                <a:latin typeface="Arial" charset="0"/>
              </a:endParaRPr>
            </a:p>
          </p:txBody>
        </p:sp>
      </p:grpSp>
      <p:grpSp>
        <p:nvGrpSpPr>
          <p:cNvPr id="11" name="Group 10"/>
          <p:cNvGrpSpPr>
            <a:grpSpLocks/>
          </p:cNvGrpSpPr>
          <p:nvPr/>
        </p:nvGrpSpPr>
        <p:grpSpPr bwMode="auto">
          <a:xfrm>
            <a:off x="7490884" y="1984376"/>
            <a:ext cx="1828800" cy="790575"/>
            <a:chOff x="1847850" y="768350"/>
            <a:chExt cx="1371600" cy="790575"/>
          </a:xfrm>
        </p:grpSpPr>
        <p:pic>
          <p:nvPicPr>
            <p:cNvPr id="14383" name="Tao do 2" descr="C:\Users\Administrator\Desktop\Tro choi hai tao\tao d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47850" y="768350"/>
              <a:ext cx="13716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84" name="TextBox 7"/>
            <p:cNvSpPr txBox="1">
              <a:spLocks noChangeArrowheads="1"/>
            </p:cNvSpPr>
            <p:nvPr/>
          </p:nvSpPr>
          <p:spPr bwMode="auto">
            <a:xfrm>
              <a:off x="1944688" y="990600"/>
              <a:ext cx="9464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vi-VN" altLang="en-US" sz="1800" b="1">
                  <a:solidFill>
                    <a:srgbClr val="FFFF00"/>
                  </a:solidFill>
                  <a:latin typeface="Arial" charset="0"/>
                </a:rPr>
                <a:t>Anh dũng</a:t>
              </a:r>
              <a:endParaRPr lang="en-US" altLang="en-US" sz="1800" b="1">
                <a:solidFill>
                  <a:srgbClr val="FFFF00"/>
                </a:solidFill>
                <a:latin typeface="Arial" charset="0"/>
              </a:endParaRPr>
            </a:p>
          </p:txBody>
        </p:sp>
      </p:grpSp>
      <p:grpSp>
        <p:nvGrpSpPr>
          <p:cNvPr id="14" name="Group 13"/>
          <p:cNvGrpSpPr>
            <a:grpSpLocks/>
          </p:cNvGrpSpPr>
          <p:nvPr/>
        </p:nvGrpSpPr>
        <p:grpSpPr bwMode="auto">
          <a:xfrm>
            <a:off x="2150533" y="1392239"/>
            <a:ext cx="1828800" cy="790575"/>
            <a:chOff x="1524000" y="1679575"/>
            <a:chExt cx="1371600" cy="790575"/>
          </a:xfrm>
        </p:grpSpPr>
        <p:pic>
          <p:nvPicPr>
            <p:cNvPr id="14381" name="Tao do 2" descr="C:\Users\Administrator\Desktop\Tro choi hai tao\tao d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1679575"/>
              <a:ext cx="13716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82" name="TextBox 8"/>
            <p:cNvSpPr txBox="1">
              <a:spLocks noChangeArrowheads="1"/>
            </p:cNvSpPr>
            <p:nvPr/>
          </p:nvSpPr>
          <p:spPr bwMode="auto">
            <a:xfrm>
              <a:off x="1598613" y="1920875"/>
              <a:ext cx="9175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vi-VN" altLang="en-US" sz="1800" b="1">
                  <a:solidFill>
                    <a:srgbClr val="FFFF00"/>
                  </a:solidFill>
                  <a:latin typeface="Arial" charset="0"/>
                </a:rPr>
                <a:t>Chăm chỉ</a:t>
              </a:r>
              <a:endParaRPr lang="en-US" altLang="en-US" sz="1800" b="1">
                <a:solidFill>
                  <a:srgbClr val="FFFF00"/>
                </a:solidFill>
                <a:latin typeface="Arial" charset="0"/>
              </a:endParaRPr>
            </a:p>
          </p:txBody>
        </p:sp>
      </p:grpSp>
      <p:grpSp>
        <p:nvGrpSpPr>
          <p:cNvPr id="16" name="Group 15"/>
          <p:cNvGrpSpPr>
            <a:grpSpLocks/>
          </p:cNvGrpSpPr>
          <p:nvPr/>
        </p:nvGrpSpPr>
        <p:grpSpPr bwMode="auto">
          <a:xfrm>
            <a:off x="1780117" y="2295526"/>
            <a:ext cx="1828800" cy="792163"/>
            <a:chOff x="1157288" y="2427288"/>
            <a:chExt cx="1371600" cy="792162"/>
          </a:xfrm>
        </p:grpSpPr>
        <p:pic>
          <p:nvPicPr>
            <p:cNvPr id="14379" name="Tao do 2" descr="C:\Users\Administrator\Desktop\Tro choi hai tao\tao d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7288" y="2427288"/>
              <a:ext cx="13716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80" name="TextBox 9"/>
            <p:cNvSpPr txBox="1">
              <a:spLocks noChangeArrowheads="1"/>
            </p:cNvSpPr>
            <p:nvPr/>
          </p:nvSpPr>
          <p:spPr bwMode="auto">
            <a:xfrm>
              <a:off x="1317625" y="2674938"/>
              <a:ext cx="8021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vi-VN" altLang="en-US" sz="1800" b="1">
                  <a:solidFill>
                    <a:srgbClr val="FFFF00"/>
                  </a:solidFill>
                  <a:latin typeface="Arial" charset="0"/>
                </a:rPr>
                <a:t>Lễ phép</a:t>
              </a:r>
              <a:endParaRPr lang="en-US" altLang="en-US" sz="1800" b="1">
                <a:solidFill>
                  <a:srgbClr val="FFFF00"/>
                </a:solidFill>
                <a:latin typeface="Arial" charset="0"/>
              </a:endParaRPr>
            </a:p>
          </p:txBody>
        </p:sp>
      </p:grpSp>
      <p:grpSp>
        <p:nvGrpSpPr>
          <p:cNvPr id="18" name="Group 17"/>
          <p:cNvGrpSpPr>
            <a:grpSpLocks/>
          </p:cNvGrpSpPr>
          <p:nvPr/>
        </p:nvGrpSpPr>
        <p:grpSpPr bwMode="auto">
          <a:xfrm>
            <a:off x="675218" y="2870201"/>
            <a:ext cx="1921932" cy="792163"/>
            <a:chOff x="914400" y="3451225"/>
            <a:chExt cx="1441450" cy="792163"/>
          </a:xfrm>
        </p:grpSpPr>
        <p:pic>
          <p:nvPicPr>
            <p:cNvPr id="14377" name="Tao do 2" descr="C:\Users\Administrator\Desktop\Tro choi hai tao\tao d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4250" y="3451225"/>
              <a:ext cx="13716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78" name="TextBox 10"/>
            <p:cNvSpPr txBox="1">
              <a:spLocks noChangeArrowheads="1"/>
            </p:cNvSpPr>
            <p:nvPr/>
          </p:nvSpPr>
          <p:spPr bwMode="auto">
            <a:xfrm>
              <a:off x="914400" y="3668713"/>
              <a:ext cx="11195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vi-VN" altLang="en-US" sz="1800" b="1">
                  <a:solidFill>
                    <a:srgbClr val="FFFF00"/>
                  </a:solidFill>
                  <a:latin typeface="Arial" charset="0"/>
                </a:rPr>
                <a:t>Chuyên cần</a:t>
              </a:r>
              <a:endParaRPr lang="en-US" altLang="en-US" sz="1800" b="1">
                <a:solidFill>
                  <a:srgbClr val="FFFF00"/>
                </a:solidFill>
                <a:latin typeface="Arial" charset="0"/>
              </a:endParaRPr>
            </a:p>
          </p:txBody>
        </p:sp>
      </p:grpSp>
      <p:grpSp>
        <p:nvGrpSpPr>
          <p:cNvPr id="13324" name="Group 6"/>
          <p:cNvGrpSpPr>
            <a:grpSpLocks/>
          </p:cNvGrpSpPr>
          <p:nvPr/>
        </p:nvGrpSpPr>
        <p:grpSpPr bwMode="auto">
          <a:xfrm>
            <a:off x="3632200" y="2238376"/>
            <a:ext cx="1828800" cy="792163"/>
            <a:chOff x="3222625" y="55563"/>
            <a:chExt cx="1371600" cy="792162"/>
          </a:xfrm>
        </p:grpSpPr>
        <p:pic>
          <p:nvPicPr>
            <p:cNvPr id="14375" name="Tao do 2" descr="C:\Users\Administrator\Desktop\Tro choi hai tao\tao d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22625" y="55563"/>
              <a:ext cx="13716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76" name="TextBox 11"/>
            <p:cNvSpPr txBox="1">
              <a:spLocks noChangeArrowheads="1"/>
            </p:cNvSpPr>
            <p:nvPr/>
          </p:nvSpPr>
          <p:spPr bwMode="auto">
            <a:xfrm>
              <a:off x="3343275" y="331788"/>
              <a:ext cx="8694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vi-VN" altLang="en-US" sz="1800" b="1">
                  <a:solidFill>
                    <a:srgbClr val="FFFF00"/>
                  </a:solidFill>
                  <a:latin typeface="Arial" charset="0"/>
                </a:rPr>
                <a:t>Can đảm</a:t>
              </a:r>
              <a:endParaRPr lang="en-US" altLang="en-US" sz="1800" b="1">
                <a:solidFill>
                  <a:srgbClr val="FFFF00"/>
                </a:solidFill>
                <a:latin typeface="Arial" charset="0"/>
              </a:endParaRPr>
            </a:p>
          </p:txBody>
        </p:sp>
      </p:grpSp>
      <p:grpSp>
        <p:nvGrpSpPr>
          <p:cNvPr id="13325" name="Group 7"/>
          <p:cNvGrpSpPr>
            <a:grpSpLocks/>
          </p:cNvGrpSpPr>
          <p:nvPr/>
        </p:nvGrpSpPr>
        <p:grpSpPr bwMode="auto">
          <a:xfrm>
            <a:off x="2656419" y="3060701"/>
            <a:ext cx="1858434" cy="792163"/>
            <a:chOff x="3394075" y="858838"/>
            <a:chExt cx="1393825" cy="792162"/>
          </a:xfrm>
        </p:grpSpPr>
        <p:pic>
          <p:nvPicPr>
            <p:cNvPr id="14373" name="Tao do 2" descr="C:\Users\Administrator\Desktop\Tro choi hai tao\tao d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6300" y="858838"/>
              <a:ext cx="13716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74" name="TextBox 12"/>
            <p:cNvSpPr txBox="1">
              <a:spLocks noChangeArrowheads="1"/>
            </p:cNvSpPr>
            <p:nvPr/>
          </p:nvSpPr>
          <p:spPr bwMode="auto">
            <a:xfrm>
              <a:off x="3394075" y="1082675"/>
              <a:ext cx="10978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vi-VN" altLang="en-US" sz="1800" b="1">
                  <a:solidFill>
                    <a:srgbClr val="FFFF00"/>
                  </a:solidFill>
                  <a:latin typeface="Arial" charset="0"/>
                </a:rPr>
                <a:t>Can trường</a:t>
              </a:r>
              <a:endParaRPr lang="en-US" altLang="en-US" sz="1800" b="1">
                <a:solidFill>
                  <a:srgbClr val="FFFF00"/>
                </a:solidFill>
                <a:latin typeface="Arial" charset="0"/>
              </a:endParaRPr>
            </a:p>
          </p:txBody>
        </p:sp>
      </p:grpSp>
      <p:grpSp>
        <p:nvGrpSpPr>
          <p:cNvPr id="13326" name="Group 8"/>
          <p:cNvGrpSpPr>
            <a:grpSpLocks/>
          </p:cNvGrpSpPr>
          <p:nvPr/>
        </p:nvGrpSpPr>
        <p:grpSpPr bwMode="auto">
          <a:xfrm>
            <a:off x="4563533" y="3230563"/>
            <a:ext cx="1828800" cy="790575"/>
            <a:chOff x="-1238761" y="243338"/>
            <a:chExt cx="1371600" cy="790575"/>
          </a:xfrm>
        </p:grpSpPr>
        <p:pic>
          <p:nvPicPr>
            <p:cNvPr id="14371" name="Tao do 2" descr="C:\Users\Administrator\Desktop\Tro choi hai tao\tao d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38761" y="243338"/>
              <a:ext cx="13716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72" name="TextBox 13"/>
            <p:cNvSpPr txBox="1">
              <a:spLocks noChangeArrowheads="1"/>
            </p:cNvSpPr>
            <p:nvPr/>
          </p:nvSpPr>
          <p:spPr bwMode="auto">
            <a:xfrm>
              <a:off x="-1011959" y="507743"/>
              <a:ext cx="8309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vi-VN" altLang="en-US" sz="1800" b="1">
                  <a:solidFill>
                    <a:srgbClr val="FFFF00"/>
                  </a:solidFill>
                  <a:latin typeface="Arial" charset="0"/>
                </a:rPr>
                <a:t>Gan góc</a:t>
              </a:r>
              <a:endParaRPr lang="en-US" altLang="en-US" sz="1800" b="1">
                <a:solidFill>
                  <a:srgbClr val="FFFF00"/>
                </a:solidFill>
                <a:latin typeface="Arial" charset="0"/>
              </a:endParaRPr>
            </a:p>
          </p:txBody>
        </p:sp>
      </p:grpSp>
      <p:grpSp>
        <p:nvGrpSpPr>
          <p:cNvPr id="13327" name="Group 18"/>
          <p:cNvGrpSpPr>
            <a:grpSpLocks/>
          </p:cNvGrpSpPr>
          <p:nvPr/>
        </p:nvGrpSpPr>
        <p:grpSpPr bwMode="auto">
          <a:xfrm>
            <a:off x="7044267" y="2744789"/>
            <a:ext cx="1828800" cy="790575"/>
            <a:chOff x="621077" y="1619250"/>
            <a:chExt cx="1371600" cy="790575"/>
          </a:xfrm>
        </p:grpSpPr>
        <p:pic>
          <p:nvPicPr>
            <p:cNvPr id="14369" name="Tao do 2" descr="C:\Users\Administrator\Desktop\Tro choi hai tao\tao d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1077" y="1619250"/>
              <a:ext cx="13716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70" name="TextBox 14"/>
            <p:cNvSpPr txBox="1">
              <a:spLocks noChangeArrowheads="1"/>
            </p:cNvSpPr>
            <p:nvPr/>
          </p:nvSpPr>
          <p:spPr bwMode="auto">
            <a:xfrm>
              <a:off x="893334" y="1812133"/>
              <a:ext cx="619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vi-VN" altLang="en-US" sz="1800" b="1">
                  <a:solidFill>
                    <a:srgbClr val="FFFF00"/>
                  </a:solidFill>
                  <a:latin typeface="Arial" charset="0"/>
                </a:rPr>
                <a:t>Gan lì</a:t>
              </a:r>
              <a:endParaRPr lang="en-US" altLang="en-US" sz="1800" b="1">
                <a:solidFill>
                  <a:srgbClr val="FFFF00"/>
                </a:solidFill>
                <a:latin typeface="Arial" charset="0"/>
              </a:endParaRPr>
            </a:p>
          </p:txBody>
        </p:sp>
      </p:grpSp>
      <p:grpSp>
        <p:nvGrpSpPr>
          <p:cNvPr id="6" name="Group 5"/>
          <p:cNvGrpSpPr>
            <a:grpSpLocks/>
          </p:cNvGrpSpPr>
          <p:nvPr/>
        </p:nvGrpSpPr>
        <p:grpSpPr bwMode="auto">
          <a:xfrm>
            <a:off x="4129617" y="1466850"/>
            <a:ext cx="1828800" cy="790575"/>
            <a:chOff x="4594225" y="311150"/>
            <a:chExt cx="1371600" cy="790575"/>
          </a:xfrm>
        </p:grpSpPr>
        <p:pic>
          <p:nvPicPr>
            <p:cNvPr id="14367" name="Tao do 2" descr="C:\Users\Administrator\Desktop\Tro choi hai tao\tao d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94225" y="311150"/>
              <a:ext cx="13716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8" name="TextBox 15"/>
            <p:cNvSpPr txBox="1">
              <a:spLocks noChangeArrowheads="1"/>
            </p:cNvSpPr>
            <p:nvPr/>
          </p:nvSpPr>
          <p:spPr bwMode="auto">
            <a:xfrm>
              <a:off x="4762500" y="554038"/>
              <a:ext cx="1120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vi-VN" altLang="en-US" sz="1800" b="1">
                  <a:solidFill>
                    <a:srgbClr val="FFFF00"/>
                  </a:solidFill>
                  <a:latin typeface="Arial" charset="0"/>
                </a:rPr>
                <a:t>Tận tụy</a:t>
              </a:r>
              <a:endParaRPr lang="en-US" altLang="en-US" sz="1800" b="1">
                <a:solidFill>
                  <a:srgbClr val="FFFF00"/>
                </a:solidFill>
                <a:latin typeface="Arial" charset="0"/>
              </a:endParaRPr>
            </a:p>
          </p:txBody>
        </p:sp>
      </p:grpSp>
      <p:grpSp>
        <p:nvGrpSpPr>
          <p:cNvPr id="5" name="Group 4"/>
          <p:cNvGrpSpPr>
            <a:grpSpLocks/>
          </p:cNvGrpSpPr>
          <p:nvPr/>
        </p:nvGrpSpPr>
        <p:grpSpPr bwMode="auto">
          <a:xfrm>
            <a:off x="6559551" y="361951"/>
            <a:ext cx="1828800" cy="792163"/>
            <a:chOff x="5060950" y="1101725"/>
            <a:chExt cx="1371600" cy="792163"/>
          </a:xfrm>
        </p:grpSpPr>
        <p:pic>
          <p:nvPicPr>
            <p:cNvPr id="14365" name="Tao do 2" descr="C:\Users\Administrator\Desktop\Tro choi hai tao\tao d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60950" y="1101725"/>
              <a:ext cx="13716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6" name="TextBox 16"/>
            <p:cNvSpPr txBox="1">
              <a:spLocks noChangeArrowheads="1"/>
            </p:cNvSpPr>
            <p:nvPr/>
          </p:nvSpPr>
          <p:spPr bwMode="auto">
            <a:xfrm>
              <a:off x="5135563" y="1354138"/>
              <a:ext cx="8502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vi-VN" altLang="en-US" sz="1800" b="1">
                  <a:solidFill>
                    <a:srgbClr val="FFFF00"/>
                  </a:solidFill>
                  <a:latin typeface="Arial" charset="0"/>
                </a:rPr>
                <a:t>Tháo vát</a:t>
              </a:r>
              <a:endParaRPr lang="en-US" altLang="en-US" sz="1800" b="1">
                <a:solidFill>
                  <a:srgbClr val="FFFF00"/>
                </a:solidFill>
                <a:latin typeface="Arial" charset="0"/>
              </a:endParaRPr>
            </a:p>
          </p:txBody>
        </p:sp>
      </p:grpSp>
      <p:grpSp>
        <p:nvGrpSpPr>
          <p:cNvPr id="4" name="Group 3"/>
          <p:cNvGrpSpPr>
            <a:grpSpLocks/>
          </p:cNvGrpSpPr>
          <p:nvPr/>
        </p:nvGrpSpPr>
        <p:grpSpPr bwMode="auto">
          <a:xfrm>
            <a:off x="7029451" y="1155701"/>
            <a:ext cx="2010137" cy="792163"/>
            <a:chOff x="4432300" y="1803400"/>
            <a:chExt cx="1371600" cy="792163"/>
          </a:xfrm>
        </p:grpSpPr>
        <p:pic>
          <p:nvPicPr>
            <p:cNvPr id="14363" name="Tao do 2" descr="C:\Users\Administrator\Desktop\Tro choi hai tao\tao d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32300" y="1803400"/>
              <a:ext cx="13716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4" name="TextBox 17"/>
            <p:cNvSpPr txBox="1">
              <a:spLocks noChangeArrowheads="1"/>
            </p:cNvSpPr>
            <p:nvPr/>
          </p:nvSpPr>
          <p:spPr bwMode="auto">
            <a:xfrm>
              <a:off x="4432300" y="2022475"/>
              <a:ext cx="10272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vi-VN" altLang="en-US" sz="1800" b="1">
                  <a:solidFill>
                    <a:srgbClr val="FFFF00"/>
                  </a:solidFill>
                  <a:latin typeface="Arial" charset="0"/>
                </a:rPr>
                <a:t>Thông minh</a:t>
              </a:r>
              <a:endParaRPr lang="en-US" altLang="en-US" sz="1800" b="1">
                <a:solidFill>
                  <a:srgbClr val="FFFF00"/>
                </a:solidFill>
                <a:latin typeface="Arial" charset="0"/>
              </a:endParaRPr>
            </a:p>
          </p:txBody>
        </p:sp>
      </p:grpSp>
      <p:grpSp>
        <p:nvGrpSpPr>
          <p:cNvPr id="13331" name="Group 2"/>
          <p:cNvGrpSpPr>
            <a:grpSpLocks/>
          </p:cNvGrpSpPr>
          <p:nvPr/>
        </p:nvGrpSpPr>
        <p:grpSpPr bwMode="auto">
          <a:xfrm>
            <a:off x="5295900" y="2540000"/>
            <a:ext cx="1828800" cy="762000"/>
            <a:chOff x="3697288" y="2689226"/>
            <a:chExt cx="1371600" cy="762000"/>
          </a:xfrm>
        </p:grpSpPr>
        <p:pic>
          <p:nvPicPr>
            <p:cNvPr id="14361" name="Tao do 2" descr="C:\Users\Administrator\Desktop\Tro choi hai tao\tao d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97288" y="2689226"/>
              <a:ext cx="1371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2" name="TextBox 19"/>
            <p:cNvSpPr txBox="1">
              <a:spLocks noChangeArrowheads="1"/>
            </p:cNvSpPr>
            <p:nvPr/>
          </p:nvSpPr>
          <p:spPr bwMode="auto">
            <a:xfrm>
              <a:off x="3897313" y="2917825"/>
              <a:ext cx="8213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vi-VN" altLang="en-US" sz="1800" b="1">
                  <a:solidFill>
                    <a:srgbClr val="FFFF00"/>
                  </a:solidFill>
                  <a:latin typeface="Arial" charset="0"/>
                </a:rPr>
                <a:t>Bạo gan</a:t>
              </a:r>
              <a:endParaRPr lang="en-US" altLang="en-US" sz="1800" b="1">
                <a:solidFill>
                  <a:srgbClr val="FFFF00"/>
                </a:solidFill>
                <a:latin typeface="Arial" charset="0"/>
              </a:endParaRPr>
            </a:p>
          </p:txBody>
        </p:sp>
      </p:grpSp>
      <p:grpSp>
        <p:nvGrpSpPr>
          <p:cNvPr id="13332" name="Group 1"/>
          <p:cNvGrpSpPr>
            <a:grpSpLocks/>
          </p:cNvGrpSpPr>
          <p:nvPr/>
        </p:nvGrpSpPr>
        <p:grpSpPr bwMode="auto">
          <a:xfrm>
            <a:off x="5750984" y="1739900"/>
            <a:ext cx="1828800" cy="782638"/>
            <a:chOff x="5184775" y="2576513"/>
            <a:chExt cx="1371600" cy="781843"/>
          </a:xfrm>
        </p:grpSpPr>
        <p:pic>
          <p:nvPicPr>
            <p:cNvPr id="14359" name="Tao do 2" descr="C:\Users\Administrator\Desktop\Tro choi hai tao\tao d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4775" y="2576513"/>
              <a:ext cx="1371600" cy="781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0" name="TextBox 20"/>
            <p:cNvSpPr txBox="1">
              <a:spLocks noChangeArrowheads="1"/>
            </p:cNvSpPr>
            <p:nvPr/>
          </p:nvSpPr>
          <p:spPr bwMode="auto">
            <a:xfrm>
              <a:off x="5311775" y="2844800"/>
              <a:ext cx="869469" cy="368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vi-VN" altLang="en-US" sz="1800" b="1">
                  <a:solidFill>
                    <a:srgbClr val="FFFF00"/>
                  </a:solidFill>
                  <a:latin typeface="Arial" charset="0"/>
                </a:rPr>
                <a:t>Quả cảm</a:t>
              </a:r>
              <a:endParaRPr lang="en-US" altLang="en-US" sz="1800" b="1">
                <a:solidFill>
                  <a:srgbClr val="FFFF00"/>
                </a:solidFill>
                <a:latin typeface="Arial" charset="0"/>
              </a:endParaRPr>
            </a:p>
          </p:txBody>
        </p:sp>
      </p:grpSp>
      <p:sp>
        <p:nvSpPr>
          <p:cNvPr id="21" name="Moon 20"/>
          <p:cNvSpPr/>
          <p:nvPr/>
        </p:nvSpPr>
        <p:spPr>
          <a:xfrm rot="16200000">
            <a:off x="7251172" y="1931460"/>
            <a:ext cx="1717675" cy="7960783"/>
          </a:xfrm>
          <a:prstGeom prst="moon">
            <a:avLst>
              <a:gd name="adj" fmla="val 2755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358" name="TextBox 1"/>
          <p:cNvSpPr txBox="1">
            <a:spLocks noChangeArrowheads="1"/>
          </p:cNvSpPr>
          <p:nvPr/>
        </p:nvSpPr>
        <p:spPr bwMode="auto">
          <a:xfrm>
            <a:off x="6085418" y="6230939"/>
            <a:ext cx="468418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vi-VN" altLang="en-US" sz="1800" b="1">
                <a:solidFill>
                  <a:schemeClr val="bg1"/>
                </a:solidFill>
                <a:latin typeface="Arial" charset="0"/>
              </a:rPr>
              <a:t>Cùng nghĩa với từ Dũng cảm</a:t>
            </a:r>
            <a:endParaRPr lang="en-US" altLang="en-US" sz="1800" b="1">
              <a:solidFill>
                <a:schemeClr val="bg1"/>
              </a:solidFill>
              <a:latin typeface="Arial" charset="0"/>
            </a:endParaRPr>
          </a:p>
        </p:txBody>
      </p:sp>
    </p:spTree>
    <p:extLst>
      <p:ext uri="{BB962C8B-B14F-4D97-AF65-F5344CB8AC3E}">
        <p14:creationId xmlns:p14="http://schemas.microsoft.com/office/powerpoint/2010/main" val="424332325"/>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nodeType="clickEffect">
                                  <p:stCondLst>
                                    <p:cond delay="0"/>
                                  </p:stCondLst>
                                  <p:childTnLst>
                                    <p:animMotion origin="layout" path="M 3.33333E-6 2.22222E-6 L 0.12916 0.44421 " pathEditMode="relative" rAng="0" ptsTypes="AA">
                                      <p:cBhvr>
                                        <p:cTn id="6" dur="2000" fill="hold"/>
                                        <p:tgtEl>
                                          <p:spTgt spid="13324"/>
                                        </p:tgtEl>
                                        <p:attrNameLst>
                                          <p:attrName>ppt_x</p:attrName>
                                          <p:attrName>ppt_y</p:attrName>
                                        </p:attrNameLst>
                                      </p:cBhvr>
                                      <p:rCtr x="6458" y="22199"/>
                                    </p:animMotion>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path" presetSubtype="0" accel="50000" decel="50000" fill="hold" nodeType="clickEffect">
                                  <p:stCondLst>
                                    <p:cond delay="0"/>
                                  </p:stCondLst>
                                  <p:childTnLst>
                                    <p:animMotion origin="layout" path="M 3.33333E-6 4.81481E-6 L 0.36059 0.35671 " pathEditMode="relative" rAng="0" ptsTypes="AA">
                                      <p:cBhvr>
                                        <p:cTn id="10" dur="2000" fill="hold"/>
                                        <p:tgtEl>
                                          <p:spTgt spid="13325"/>
                                        </p:tgtEl>
                                        <p:attrNameLst>
                                          <p:attrName>ppt_x</p:attrName>
                                          <p:attrName>ppt_y</p:attrName>
                                        </p:attrNameLst>
                                      </p:cBhvr>
                                      <p:rCtr x="18021" y="17824"/>
                                    </p:animMotion>
                                  </p:childTnLst>
                                  <p:subTnLst>
                                    <p:audio>
                                      <p:cMediaNode>
                                        <p:cTn display="0" masterRel="sameClick">
                                          <p:stCondLst>
                                            <p:cond evt="begin" delay="0">
                                              <p:tn val="9"/>
                                            </p:cond>
                                          </p:stCondLst>
                                          <p:endCondLst>
                                            <p:cond evt="onStopAudio" delay="0">
                                              <p:tgtEl>
                                                <p:sldTgt/>
                                              </p:tgtEl>
                                            </p:cond>
                                          </p:endCondLst>
                                        </p:cTn>
                                        <p:tgtEl>
                                          <p:sndTgt r:embed="rId3"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7"/>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42" presetClass="path" presetSubtype="0" accel="50000" decel="50000" fill="hold" nodeType="clickEffect">
                                  <p:stCondLst>
                                    <p:cond delay="0"/>
                                  </p:stCondLst>
                                  <p:childTnLst>
                                    <p:animMotion origin="layout" path="M 1.38889E-6 3.7037E-7 L 0.12135 0.68843 " pathEditMode="relative" rAng="0" ptsTypes="AA">
                                      <p:cBhvr>
                                        <p:cTn id="15" dur="2000" fill="hold"/>
                                        <p:tgtEl>
                                          <p:spTgt spid="17"/>
                                        </p:tgtEl>
                                        <p:attrNameLst>
                                          <p:attrName>ppt_x</p:attrName>
                                          <p:attrName>ppt_y</p:attrName>
                                        </p:attrNameLst>
                                      </p:cBhvr>
                                      <p:rCtr x="6059" y="34421"/>
                                    </p:animMotion>
                                  </p:childTnLst>
                                  <p:subTnLst>
                                    <p:audio>
                                      <p:cMediaNode>
                                        <p:cTn display="0" masterRel="sameClick">
                                          <p:stCondLst>
                                            <p:cond evt="begin" delay="0">
                                              <p:tn val="14"/>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7"/>
                  </p:tgtEl>
                </p:cond>
              </p:nextCondLst>
            </p:seq>
            <p:seq concurrent="1" nextAc="seek">
              <p:cTn id="16" restart="whenNotActive" fill="hold" evtFilter="cancelBubble" nodeType="interactiveSeq">
                <p:stCondLst>
                  <p:cond evt="onClick" delay="0">
                    <p:tgtEl>
                      <p:spTgt spid="6"/>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32" presetClass="emph" presetSubtype="0" fill="hold" nodeType="clickEffect">
                                  <p:stCondLst>
                                    <p:cond delay="0"/>
                                  </p:stCondLst>
                                  <p:childTnLst>
                                    <p:animRot by="120000">
                                      <p:cBhvr>
                                        <p:cTn id="20" dur="100" fill="hold">
                                          <p:stCondLst>
                                            <p:cond delay="0"/>
                                          </p:stCondLst>
                                        </p:cTn>
                                        <p:tgtEl>
                                          <p:spTgt spid="6"/>
                                        </p:tgtEl>
                                        <p:attrNameLst>
                                          <p:attrName>r</p:attrName>
                                        </p:attrNameLst>
                                      </p:cBhvr>
                                    </p:animRot>
                                    <p:animRot by="-240000">
                                      <p:cBhvr>
                                        <p:cTn id="21" dur="200" fill="hold">
                                          <p:stCondLst>
                                            <p:cond delay="200"/>
                                          </p:stCondLst>
                                        </p:cTn>
                                        <p:tgtEl>
                                          <p:spTgt spid="6"/>
                                        </p:tgtEl>
                                        <p:attrNameLst>
                                          <p:attrName>r</p:attrName>
                                        </p:attrNameLst>
                                      </p:cBhvr>
                                    </p:animRot>
                                    <p:animRot by="240000">
                                      <p:cBhvr>
                                        <p:cTn id="22" dur="200" fill="hold">
                                          <p:stCondLst>
                                            <p:cond delay="400"/>
                                          </p:stCondLst>
                                        </p:cTn>
                                        <p:tgtEl>
                                          <p:spTgt spid="6"/>
                                        </p:tgtEl>
                                        <p:attrNameLst>
                                          <p:attrName>r</p:attrName>
                                        </p:attrNameLst>
                                      </p:cBhvr>
                                    </p:animRot>
                                    <p:animRot by="-240000">
                                      <p:cBhvr>
                                        <p:cTn id="23" dur="200" fill="hold">
                                          <p:stCondLst>
                                            <p:cond delay="600"/>
                                          </p:stCondLst>
                                        </p:cTn>
                                        <p:tgtEl>
                                          <p:spTgt spid="6"/>
                                        </p:tgtEl>
                                        <p:attrNameLst>
                                          <p:attrName>r</p:attrName>
                                        </p:attrNameLst>
                                      </p:cBhvr>
                                    </p:animRot>
                                    <p:animRot by="120000">
                                      <p:cBhvr>
                                        <p:cTn id="24" dur="200" fill="hold">
                                          <p:stCondLst>
                                            <p:cond delay="800"/>
                                          </p:stCondLst>
                                        </p:cTn>
                                        <p:tgtEl>
                                          <p:spTgt spid="6"/>
                                        </p:tgtEl>
                                        <p:attrNameLst>
                                          <p:attrName>r</p:attrName>
                                        </p:attrNameLst>
                                      </p:cBhvr>
                                    </p:animRot>
                                  </p:childTnLst>
                                  <p:subTnLst>
                                    <p:audio>
                                      <p:cMediaNode>
                                        <p:cTn display="0" masterRel="sameClick">
                                          <p:stCondLst>
                                            <p:cond evt="begin" delay="0">
                                              <p:tn val="19"/>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6"/>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32" presetClass="emph" presetSubtype="0" fill="hold" nodeType="clickEffect">
                                  <p:stCondLst>
                                    <p:cond delay="0"/>
                                  </p:stCondLst>
                                  <p:childTnLst>
                                    <p:animRot by="120000">
                                      <p:cBhvr>
                                        <p:cTn id="29" dur="100" fill="hold">
                                          <p:stCondLst>
                                            <p:cond delay="0"/>
                                          </p:stCondLst>
                                        </p:cTn>
                                        <p:tgtEl>
                                          <p:spTgt spid="12"/>
                                        </p:tgtEl>
                                        <p:attrNameLst>
                                          <p:attrName>r</p:attrName>
                                        </p:attrNameLst>
                                      </p:cBhvr>
                                    </p:animRot>
                                    <p:animRot by="-240000">
                                      <p:cBhvr>
                                        <p:cTn id="30" dur="200" fill="hold">
                                          <p:stCondLst>
                                            <p:cond delay="200"/>
                                          </p:stCondLst>
                                        </p:cTn>
                                        <p:tgtEl>
                                          <p:spTgt spid="12"/>
                                        </p:tgtEl>
                                        <p:attrNameLst>
                                          <p:attrName>r</p:attrName>
                                        </p:attrNameLst>
                                      </p:cBhvr>
                                    </p:animRot>
                                    <p:animRot by="240000">
                                      <p:cBhvr>
                                        <p:cTn id="31" dur="200" fill="hold">
                                          <p:stCondLst>
                                            <p:cond delay="400"/>
                                          </p:stCondLst>
                                        </p:cTn>
                                        <p:tgtEl>
                                          <p:spTgt spid="12"/>
                                        </p:tgtEl>
                                        <p:attrNameLst>
                                          <p:attrName>r</p:attrName>
                                        </p:attrNameLst>
                                      </p:cBhvr>
                                    </p:animRot>
                                    <p:animRot by="-240000">
                                      <p:cBhvr>
                                        <p:cTn id="32" dur="200" fill="hold">
                                          <p:stCondLst>
                                            <p:cond delay="600"/>
                                          </p:stCondLst>
                                        </p:cTn>
                                        <p:tgtEl>
                                          <p:spTgt spid="12"/>
                                        </p:tgtEl>
                                        <p:attrNameLst>
                                          <p:attrName>r</p:attrName>
                                        </p:attrNameLst>
                                      </p:cBhvr>
                                    </p:animRot>
                                    <p:animRot by="120000">
                                      <p:cBhvr>
                                        <p:cTn id="33" dur="200" fill="hold">
                                          <p:stCondLst>
                                            <p:cond delay="800"/>
                                          </p:stCondLst>
                                        </p:cTn>
                                        <p:tgtEl>
                                          <p:spTgt spid="12"/>
                                        </p:tgtEl>
                                        <p:attrNameLst>
                                          <p:attrName>r</p:attrName>
                                        </p:attrNameLst>
                                      </p:cBhvr>
                                    </p:animRot>
                                  </p:childTnLst>
                                  <p:subTnLst>
                                    <p:audio>
                                      <p:cMediaNode>
                                        <p:cTn display="0" masterRel="sameClick">
                                          <p:stCondLst>
                                            <p:cond evt="begin" delay="0">
                                              <p:tn val="28"/>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2"/>
                  </p:tgtEl>
                </p:cond>
              </p:nextCondLst>
            </p:seq>
            <p:seq concurrent="1" nextAc="seek">
              <p:cTn id="34" restart="whenNotActive" fill="hold" evtFilter="cancelBubble" nodeType="interactiveSeq">
                <p:stCondLst>
                  <p:cond evt="onClick" delay="0">
                    <p:tgtEl>
                      <p:spTgt spid="13"/>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32" presetClass="emph" presetSubtype="0" fill="hold" nodeType="clickEffect">
                                  <p:stCondLst>
                                    <p:cond delay="0"/>
                                  </p:stCondLst>
                                  <p:childTnLst>
                                    <p:animRot by="120000">
                                      <p:cBhvr>
                                        <p:cTn id="38" dur="100" fill="hold">
                                          <p:stCondLst>
                                            <p:cond delay="0"/>
                                          </p:stCondLst>
                                        </p:cTn>
                                        <p:tgtEl>
                                          <p:spTgt spid="13"/>
                                        </p:tgtEl>
                                        <p:attrNameLst>
                                          <p:attrName>r</p:attrName>
                                        </p:attrNameLst>
                                      </p:cBhvr>
                                    </p:animRot>
                                    <p:animRot by="-240000">
                                      <p:cBhvr>
                                        <p:cTn id="39" dur="200" fill="hold">
                                          <p:stCondLst>
                                            <p:cond delay="200"/>
                                          </p:stCondLst>
                                        </p:cTn>
                                        <p:tgtEl>
                                          <p:spTgt spid="13"/>
                                        </p:tgtEl>
                                        <p:attrNameLst>
                                          <p:attrName>r</p:attrName>
                                        </p:attrNameLst>
                                      </p:cBhvr>
                                    </p:animRot>
                                    <p:animRot by="240000">
                                      <p:cBhvr>
                                        <p:cTn id="40" dur="200" fill="hold">
                                          <p:stCondLst>
                                            <p:cond delay="400"/>
                                          </p:stCondLst>
                                        </p:cTn>
                                        <p:tgtEl>
                                          <p:spTgt spid="13"/>
                                        </p:tgtEl>
                                        <p:attrNameLst>
                                          <p:attrName>r</p:attrName>
                                        </p:attrNameLst>
                                      </p:cBhvr>
                                    </p:animRot>
                                    <p:animRot by="-240000">
                                      <p:cBhvr>
                                        <p:cTn id="41" dur="200" fill="hold">
                                          <p:stCondLst>
                                            <p:cond delay="600"/>
                                          </p:stCondLst>
                                        </p:cTn>
                                        <p:tgtEl>
                                          <p:spTgt spid="13"/>
                                        </p:tgtEl>
                                        <p:attrNameLst>
                                          <p:attrName>r</p:attrName>
                                        </p:attrNameLst>
                                      </p:cBhvr>
                                    </p:animRot>
                                    <p:animRot by="120000">
                                      <p:cBhvr>
                                        <p:cTn id="42" dur="200" fill="hold">
                                          <p:stCondLst>
                                            <p:cond delay="800"/>
                                          </p:stCondLst>
                                        </p:cTn>
                                        <p:tgtEl>
                                          <p:spTgt spid="13"/>
                                        </p:tgtEl>
                                        <p:attrNameLst>
                                          <p:attrName>r</p:attrName>
                                        </p:attrNameLst>
                                      </p:cBhvr>
                                    </p:animRot>
                                  </p:childTnLst>
                                  <p:subTnLst>
                                    <p:audio>
                                      <p:cMediaNode>
                                        <p:cTn display="0" masterRel="sameClick">
                                          <p:stCondLst>
                                            <p:cond evt="begin" delay="0">
                                              <p:tn val="37"/>
                                            </p:cond>
                                          </p:stCondLst>
                                          <p:endCondLst>
                                            <p:cond evt="onStopAudio" delay="0">
                                              <p:tgtEl>
                                                <p:sldTgt/>
                                              </p:tgtEl>
                                            </p:cond>
                                          </p:endCondLst>
                                        </p:cTn>
                                        <p:tgtEl>
                                          <p:sndTgt r:embed="rId5" name="breeze.wav"/>
                                        </p:tgtEl>
                                      </p:cMediaNode>
                                    </p:audio>
                                  </p:subTnLst>
                                </p:cTn>
                              </p:par>
                            </p:childTnLst>
                          </p:cTn>
                        </p:par>
                      </p:childTnLst>
                    </p:cTn>
                  </p:par>
                </p:childTnLst>
              </p:cTn>
              <p:nextCondLst>
                <p:cond evt="onClick" delay="0">
                  <p:tgtEl>
                    <p:spTgt spid="13"/>
                  </p:tgtEl>
                </p:cond>
              </p:nextCondLst>
            </p:seq>
            <p:seq concurrent="1" nextAc="seek">
              <p:cTn id="43" restart="whenNotActive" fill="hold" evtFilter="cancelBubble" nodeType="interactiveSeq">
                <p:stCondLst>
                  <p:cond evt="onClick" delay="0">
                    <p:tgtEl>
                      <p:spTgt spid="15"/>
                    </p:tgtEl>
                  </p:cond>
                </p:stCondLst>
                <p:endSync evt="end" delay="0">
                  <p:rtn val="all"/>
                </p:endSync>
                <p:childTnLst>
                  <p:par>
                    <p:cTn id="44" fill="hold" nodeType="clickPar">
                      <p:stCondLst>
                        <p:cond delay="0"/>
                      </p:stCondLst>
                      <p:childTnLst>
                        <p:par>
                          <p:cTn id="45" fill="hold" nodeType="withGroup">
                            <p:stCondLst>
                              <p:cond delay="0"/>
                            </p:stCondLst>
                            <p:childTnLst>
                              <p:par>
                                <p:cTn id="46" presetID="32" presetClass="emph" presetSubtype="0" fill="hold" nodeType="clickEffect">
                                  <p:stCondLst>
                                    <p:cond delay="0"/>
                                  </p:stCondLst>
                                  <p:childTnLst>
                                    <p:animRot by="120000">
                                      <p:cBhvr>
                                        <p:cTn id="47" dur="100" fill="hold">
                                          <p:stCondLst>
                                            <p:cond delay="0"/>
                                          </p:stCondLst>
                                        </p:cTn>
                                        <p:tgtEl>
                                          <p:spTgt spid="15"/>
                                        </p:tgtEl>
                                        <p:attrNameLst>
                                          <p:attrName>r</p:attrName>
                                        </p:attrNameLst>
                                      </p:cBhvr>
                                    </p:animRot>
                                    <p:animRot by="-240000">
                                      <p:cBhvr>
                                        <p:cTn id="48" dur="200" fill="hold">
                                          <p:stCondLst>
                                            <p:cond delay="200"/>
                                          </p:stCondLst>
                                        </p:cTn>
                                        <p:tgtEl>
                                          <p:spTgt spid="15"/>
                                        </p:tgtEl>
                                        <p:attrNameLst>
                                          <p:attrName>r</p:attrName>
                                        </p:attrNameLst>
                                      </p:cBhvr>
                                    </p:animRot>
                                    <p:animRot by="240000">
                                      <p:cBhvr>
                                        <p:cTn id="49" dur="200" fill="hold">
                                          <p:stCondLst>
                                            <p:cond delay="400"/>
                                          </p:stCondLst>
                                        </p:cTn>
                                        <p:tgtEl>
                                          <p:spTgt spid="15"/>
                                        </p:tgtEl>
                                        <p:attrNameLst>
                                          <p:attrName>r</p:attrName>
                                        </p:attrNameLst>
                                      </p:cBhvr>
                                    </p:animRot>
                                    <p:animRot by="-240000">
                                      <p:cBhvr>
                                        <p:cTn id="50" dur="200" fill="hold">
                                          <p:stCondLst>
                                            <p:cond delay="600"/>
                                          </p:stCondLst>
                                        </p:cTn>
                                        <p:tgtEl>
                                          <p:spTgt spid="15"/>
                                        </p:tgtEl>
                                        <p:attrNameLst>
                                          <p:attrName>r</p:attrName>
                                        </p:attrNameLst>
                                      </p:cBhvr>
                                    </p:animRot>
                                    <p:animRot by="120000">
                                      <p:cBhvr>
                                        <p:cTn id="51" dur="200" fill="hold">
                                          <p:stCondLst>
                                            <p:cond delay="800"/>
                                          </p:stCondLst>
                                        </p:cTn>
                                        <p:tgtEl>
                                          <p:spTgt spid="15"/>
                                        </p:tgtEl>
                                        <p:attrNameLst>
                                          <p:attrName>r</p:attrName>
                                        </p:attrNameLst>
                                      </p:cBhvr>
                                    </p:animRot>
                                  </p:childTnLst>
                                </p:cTn>
                              </p:par>
                            </p:childTnLst>
                          </p:cTn>
                        </p:par>
                      </p:childTnLst>
                    </p:cTn>
                  </p:par>
                </p:childTnLst>
              </p:cTn>
              <p:nextCondLst>
                <p:cond evt="onClick" delay="0">
                  <p:tgtEl>
                    <p:spTgt spid="15"/>
                  </p:tgtEl>
                </p:cond>
              </p:nextCondLst>
            </p:seq>
            <p:seq concurrent="1" nextAc="seek">
              <p:cTn id="52" restart="whenNotActive" fill="hold" evtFilter="cancelBubble" nodeType="interactiveSeq">
                <p:stCondLst>
                  <p:cond evt="onClick" delay="0">
                    <p:tgtEl>
                      <p:spTgt spid="18"/>
                    </p:tgtEl>
                  </p:cond>
                </p:stCondLst>
                <p:endSync evt="end" delay="0">
                  <p:rtn val="all"/>
                </p:endSync>
                <p:childTnLst>
                  <p:par>
                    <p:cTn id="53" fill="hold" nodeType="clickPar">
                      <p:stCondLst>
                        <p:cond delay="0"/>
                      </p:stCondLst>
                      <p:childTnLst>
                        <p:par>
                          <p:cTn id="54" fill="hold" nodeType="withGroup">
                            <p:stCondLst>
                              <p:cond delay="0"/>
                            </p:stCondLst>
                            <p:childTnLst>
                              <p:par>
                                <p:cTn id="55" presetID="32" presetClass="emph" presetSubtype="0" fill="hold" nodeType="clickEffect">
                                  <p:stCondLst>
                                    <p:cond delay="0"/>
                                  </p:stCondLst>
                                  <p:childTnLst>
                                    <p:animRot by="120000">
                                      <p:cBhvr>
                                        <p:cTn id="56" dur="100" fill="hold">
                                          <p:stCondLst>
                                            <p:cond delay="0"/>
                                          </p:stCondLst>
                                        </p:cTn>
                                        <p:tgtEl>
                                          <p:spTgt spid="18"/>
                                        </p:tgtEl>
                                        <p:attrNameLst>
                                          <p:attrName>r</p:attrName>
                                        </p:attrNameLst>
                                      </p:cBhvr>
                                    </p:animRot>
                                    <p:animRot by="-240000">
                                      <p:cBhvr>
                                        <p:cTn id="57" dur="200" fill="hold">
                                          <p:stCondLst>
                                            <p:cond delay="200"/>
                                          </p:stCondLst>
                                        </p:cTn>
                                        <p:tgtEl>
                                          <p:spTgt spid="18"/>
                                        </p:tgtEl>
                                        <p:attrNameLst>
                                          <p:attrName>r</p:attrName>
                                        </p:attrNameLst>
                                      </p:cBhvr>
                                    </p:animRot>
                                    <p:animRot by="240000">
                                      <p:cBhvr>
                                        <p:cTn id="58" dur="200" fill="hold">
                                          <p:stCondLst>
                                            <p:cond delay="400"/>
                                          </p:stCondLst>
                                        </p:cTn>
                                        <p:tgtEl>
                                          <p:spTgt spid="18"/>
                                        </p:tgtEl>
                                        <p:attrNameLst>
                                          <p:attrName>r</p:attrName>
                                        </p:attrNameLst>
                                      </p:cBhvr>
                                    </p:animRot>
                                    <p:animRot by="-240000">
                                      <p:cBhvr>
                                        <p:cTn id="59" dur="200" fill="hold">
                                          <p:stCondLst>
                                            <p:cond delay="600"/>
                                          </p:stCondLst>
                                        </p:cTn>
                                        <p:tgtEl>
                                          <p:spTgt spid="18"/>
                                        </p:tgtEl>
                                        <p:attrNameLst>
                                          <p:attrName>r</p:attrName>
                                        </p:attrNameLst>
                                      </p:cBhvr>
                                    </p:animRot>
                                    <p:animRot by="120000">
                                      <p:cBhvr>
                                        <p:cTn id="60" dur="200" fill="hold">
                                          <p:stCondLst>
                                            <p:cond delay="800"/>
                                          </p:stCondLst>
                                        </p:cTn>
                                        <p:tgtEl>
                                          <p:spTgt spid="18"/>
                                        </p:tgtEl>
                                        <p:attrNameLst>
                                          <p:attrName>r</p:attrName>
                                        </p:attrNameLst>
                                      </p:cBhvr>
                                    </p:animRot>
                                  </p:childTnLst>
                                </p:cTn>
                              </p:par>
                            </p:childTnLst>
                          </p:cTn>
                        </p:par>
                      </p:childTnLst>
                    </p:cTn>
                  </p:par>
                </p:childTnLst>
              </p:cTn>
              <p:nextCondLst>
                <p:cond evt="onClick" delay="0">
                  <p:tgtEl>
                    <p:spTgt spid="18"/>
                  </p:tgtEl>
                </p:cond>
              </p:nextCondLst>
            </p:seq>
            <p:seq concurrent="1" nextAc="seek">
              <p:cTn id="61" restart="whenNotActive" fill="hold" evtFilter="cancelBubble" nodeType="interactiveSeq">
                <p:stCondLst>
                  <p:cond evt="onClick" delay="0">
                    <p:tgtEl>
                      <p:spTgt spid="16"/>
                    </p:tgtEl>
                  </p:cond>
                </p:stCondLst>
                <p:endSync evt="end" delay="0">
                  <p:rtn val="all"/>
                </p:endSync>
                <p:childTnLst>
                  <p:par>
                    <p:cTn id="62" fill="hold" nodeType="clickPar">
                      <p:stCondLst>
                        <p:cond delay="0"/>
                      </p:stCondLst>
                      <p:childTnLst>
                        <p:par>
                          <p:cTn id="63" fill="hold" nodeType="withGroup">
                            <p:stCondLst>
                              <p:cond delay="0"/>
                            </p:stCondLst>
                            <p:childTnLst>
                              <p:par>
                                <p:cTn id="64" presetID="32" presetClass="emph" presetSubtype="0" fill="hold" nodeType="clickEffect">
                                  <p:stCondLst>
                                    <p:cond delay="0"/>
                                  </p:stCondLst>
                                  <p:childTnLst>
                                    <p:animRot by="120000">
                                      <p:cBhvr>
                                        <p:cTn id="65" dur="100" fill="hold">
                                          <p:stCondLst>
                                            <p:cond delay="0"/>
                                          </p:stCondLst>
                                        </p:cTn>
                                        <p:tgtEl>
                                          <p:spTgt spid="16"/>
                                        </p:tgtEl>
                                        <p:attrNameLst>
                                          <p:attrName>r</p:attrName>
                                        </p:attrNameLst>
                                      </p:cBhvr>
                                    </p:animRot>
                                    <p:animRot by="-240000">
                                      <p:cBhvr>
                                        <p:cTn id="66" dur="200" fill="hold">
                                          <p:stCondLst>
                                            <p:cond delay="200"/>
                                          </p:stCondLst>
                                        </p:cTn>
                                        <p:tgtEl>
                                          <p:spTgt spid="16"/>
                                        </p:tgtEl>
                                        <p:attrNameLst>
                                          <p:attrName>r</p:attrName>
                                        </p:attrNameLst>
                                      </p:cBhvr>
                                    </p:animRot>
                                    <p:animRot by="240000">
                                      <p:cBhvr>
                                        <p:cTn id="67" dur="200" fill="hold">
                                          <p:stCondLst>
                                            <p:cond delay="400"/>
                                          </p:stCondLst>
                                        </p:cTn>
                                        <p:tgtEl>
                                          <p:spTgt spid="16"/>
                                        </p:tgtEl>
                                        <p:attrNameLst>
                                          <p:attrName>r</p:attrName>
                                        </p:attrNameLst>
                                      </p:cBhvr>
                                    </p:animRot>
                                    <p:animRot by="-240000">
                                      <p:cBhvr>
                                        <p:cTn id="68" dur="200" fill="hold">
                                          <p:stCondLst>
                                            <p:cond delay="600"/>
                                          </p:stCondLst>
                                        </p:cTn>
                                        <p:tgtEl>
                                          <p:spTgt spid="16"/>
                                        </p:tgtEl>
                                        <p:attrNameLst>
                                          <p:attrName>r</p:attrName>
                                        </p:attrNameLst>
                                      </p:cBhvr>
                                    </p:animRot>
                                    <p:animRot by="120000">
                                      <p:cBhvr>
                                        <p:cTn id="69" dur="200" fill="hold">
                                          <p:stCondLst>
                                            <p:cond delay="800"/>
                                          </p:stCondLst>
                                        </p:cTn>
                                        <p:tgtEl>
                                          <p:spTgt spid="16"/>
                                        </p:tgtEl>
                                        <p:attrNameLst>
                                          <p:attrName>r</p:attrName>
                                        </p:attrNameLst>
                                      </p:cBhvr>
                                    </p:animRot>
                                  </p:childTnLst>
                                </p:cTn>
                              </p:par>
                            </p:childTnLst>
                          </p:cTn>
                        </p:par>
                      </p:childTnLst>
                    </p:cTn>
                  </p:par>
                </p:childTnLst>
              </p:cTn>
              <p:nextCondLst>
                <p:cond evt="onClick" delay="0">
                  <p:tgtEl>
                    <p:spTgt spid="16"/>
                  </p:tgtEl>
                </p:cond>
              </p:nextCondLst>
            </p:seq>
            <p:seq concurrent="1" nextAc="seek">
              <p:cTn id="70" restart="whenNotActive" fill="hold" evtFilter="cancelBubble" nodeType="interactiveSeq">
                <p:stCondLst>
                  <p:cond evt="onClick" delay="0">
                    <p:tgtEl>
                      <p:spTgt spid="14"/>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32" presetClass="emph" presetSubtype="0" fill="hold" nodeType="clickEffect">
                                  <p:stCondLst>
                                    <p:cond delay="0"/>
                                  </p:stCondLst>
                                  <p:childTnLst>
                                    <p:animRot by="120000">
                                      <p:cBhvr>
                                        <p:cTn id="74" dur="100" fill="hold">
                                          <p:stCondLst>
                                            <p:cond delay="0"/>
                                          </p:stCondLst>
                                        </p:cTn>
                                        <p:tgtEl>
                                          <p:spTgt spid="14"/>
                                        </p:tgtEl>
                                        <p:attrNameLst>
                                          <p:attrName>r</p:attrName>
                                        </p:attrNameLst>
                                      </p:cBhvr>
                                    </p:animRot>
                                    <p:animRot by="-240000">
                                      <p:cBhvr>
                                        <p:cTn id="75" dur="200" fill="hold">
                                          <p:stCondLst>
                                            <p:cond delay="200"/>
                                          </p:stCondLst>
                                        </p:cTn>
                                        <p:tgtEl>
                                          <p:spTgt spid="14"/>
                                        </p:tgtEl>
                                        <p:attrNameLst>
                                          <p:attrName>r</p:attrName>
                                        </p:attrNameLst>
                                      </p:cBhvr>
                                    </p:animRot>
                                    <p:animRot by="240000">
                                      <p:cBhvr>
                                        <p:cTn id="76" dur="200" fill="hold">
                                          <p:stCondLst>
                                            <p:cond delay="400"/>
                                          </p:stCondLst>
                                        </p:cTn>
                                        <p:tgtEl>
                                          <p:spTgt spid="14"/>
                                        </p:tgtEl>
                                        <p:attrNameLst>
                                          <p:attrName>r</p:attrName>
                                        </p:attrNameLst>
                                      </p:cBhvr>
                                    </p:animRot>
                                    <p:animRot by="-240000">
                                      <p:cBhvr>
                                        <p:cTn id="77" dur="200" fill="hold">
                                          <p:stCondLst>
                                            <p:cond delay="600"/>
                                          </p:stCondLst>
                                        </p:cTn>
                                        <p:tgtEl>
                                          <p:spTgt spid="14"/>
                                        </p:tgtEl>
                                        <p:attrNameLst>
                                          <p:attrName>r</p:attrName>
                                        </p:attrNameLst>
                                      </p:cBhvr>
                                    </p:animRot>
                                    <p:animRot by="120000">
                                      <p:cBhvr>
                                        <p:cTn id="78" dur="200" fill="hold">
                                          <p:stCondLst>
                                            <p:cond delay="800"/>
                                          </p:stCondLst>
                                        </p:cTn>
                                        <p:tgtEl>
                                          <p:spTgt spid="14"/>
                                        </p:tgtEl>
                                        <p:attrNameLst>
                                          <p:attrName>r</p:attrName>
                                        </p:attrNameLst>
                                      </p:cBhvr>
                                    </p:animRot>
                                  </p:childTnLst>
                                </p:cTn>
                              </p:par>
                            </p:childTnLst>
                          </p:cTn>
                        </p:par>
                      </p:childTnLst>
                    </p:cTn>
                  </p:par>
                </p:childTnLst>
              </p:cTn>
              <p:nextCondLst>
                <p:cond evt="onClick" delay="0">
                  <p:tgtEl>
                    <p:spTgt spid="14"/>
                  </p:tgtEl>
                </p:cond>
              </p:nextCondLst>
            </p:seq>
            <p:seq concurrent="1" nextAc="seek">
              <p:cTn id="79" restart="whenNotActive" fill="hold" evtFilter="cancelBubble" nodeType="interactiveSeq">
                <p:stCondLst>
                  <p:cond evt="onClick" delay="0">
                    <p:tgtEl>
                      <p:spTgt spid="5"/>
                    </p:tgtEl>
                  </p:cond>
                </p:stCondLst>
                <p:endSync evt="end" delay="0">
                  <p:rtn val="all"/>
                </p:endSync>
                <p:childTnLst>
                  <p:par>
                    <p:cTn id="80" fill="hold" nodeType="clickPar">
                      <p:stCondLst>
                        <p:cond delay="0"/>
                      </p:stCondLst>
                      <p:childTnLst>
                        <p:par>
                          <p:cTn id="81" fill="hold" nodeType="withGroup">
                            <p:stCondLst>
                              <p:cond delay="0"/>
                            </p:stCondLst>
                            <p:childTnLst>
                              <p:par>
                                <p:cTn id="82" presetID="32" presetClass="emph" presetSubtype="0" fill="hold" nodeType="clickEffect">
                                  <p:stCondLst>
                                    <p:cond delay="0"/>
                                  </p:stCondLst>
                                  <p:childTnLst>
                                    <p:animRot by="120000">
                                      <p:cBhvr>
                                        <p:cTn id="83" dur="100" fill="hold">
                                          <p:stCondLst>
                                            <p:cond delay="0"/>
                                          </p:stCondLst>
                                        </p:cTn>
                                        <p:tgtEl>
                                          <p:spTgt spid="5"/>
                                        </p:tgtEl>
                                        <p:attrNameLst>
                                          <p:attrName>r</p:attrName>
                                        </p:attrNameLst>
                                      </p:cBhvr>
                                    </p:animRot>
                                    <p:animRot by="-240000">
                                      <p:cBhvr>
                                        <p:cTn id="84" dur="200" fill="hold">
                                          <p:stCondLst>
                                            <p:cond delay="200"/>
                                          </p:stCondLst>
                                        </p:cTn>
                                        <p:tgtEl>
                                          <p:spTgt spid="5"/>
                                        </p:tgtEl>
                                        <p:attrNameLst>
                                          <p:attrName>r</p:attrName>
                                        </p:attrNameLst>
                                      </p:cBhvr>
                                    </p:animRot>
                                    <p:animRot by="240000">
                                      <p:cBhvr>
                                        <p:cTn id="85" dur="200" fill="hold">
                                          <p:stCondLst>
                                            <p:cond delay="400"/>
                                          </p:stCondLst>
                                        </p:cTn>
                                        <p:tgtEl>
                                          <p:spTgt spid="5"/>
                                        </p:tgtEl>
                                        <p:attrNameLst>
                                          <p:attrName>r</p:attrName>
                                        </p:attrNameLst>
                                      </p:cBhvr>
                                    </p:animRot>
                                    <p:animRot by="-240000">
                                      <p:cBhvr>
                                        <p:cTn id="86" dur="200" fill="hold">
                                          <p:stCondLst>
                                            <p:cond delay="600"/>
                                          </p:stCondLst>
                                        </p:cTn>
                                        <p:tgtEl>
                                          <p:spTgt spid="5"/>
                                        </p:tgtEl>
                                        <p:attrNameLst>
                                          <p:attrName>r</p:attrName>
                                        </p:attrNameLst>
                                      </p:cBhvr>
                                    </p:animRot>
                                    <p:animRot by="120000">
                                      <p:cBhvr>
                                        <p:cTn id="87" dur="200" fill="hold">
                                          <p:stCondLst>
                                            <p:cond delay="800"/>
                                          </p:stCondLst>
                                        </p:cTn>
                                        <p:tgtEl>
                                          <p:spTgt spid="5"/>
                                        </p:tgtEl>
                                        <p:attrNameLst>
                                          <p:attrName>r</p:attrName>
                                        </p:attrNameLst>
                                      </p:cBhvr>
                                    </p:animRot>
                                  </p:childTnLst>
                                </p:cTn>
                              </p:par>
                            </p:childTnLst>
                          </p:cTn>
                        </p:par>
                      </p:childTnLst>
                    </p:cTn>
                  </p:par>
                </p:childTnLst>
              </p:cTn>
              <p:nextCondLst>
                <p:cond evt="onClick" delay="0">
                  <p:tgtEl>
                    <p:spTgt spid="5"/>
                  </p:tgtEl>
                </p:cond>
              </p:nextCondLst>
            </p:seq>
            <p:seq concurrent="1" nextAc="seek">
              <p:cTn id="88" restart="whenNotActive" fill="hold" evtFilter="cancelBubble" nodeType="interactiveSeq">
                <p:stCondLst>
                  <p:cond evt="onClick" delay="0">
                    <p:tgtEl>
                      <p:spTgt spid="4"/>
                    </p:tgtEl>
                  </p:cond>
                </p:stCondLst>
                <p:endSync evt="end" delay="0">
                  <p:rtn val="all"/>
                </p:endSync>
                <p:childTnLst>
                  <p:par>
                    <p:cTn id="89" fill="hold" nodeType="clickPar">
                      <p:stCondLst>
                        <p:cond delay="0"/>
                      </p:stCondLst>
                      <p:childTnLst>
                        <p:par>
                          <p:cTn id="90" fill="hold" nodeType="withGroup">
                            <p:stCondLst>
                              <p:cond delay="0"/>
                            </p:stCondLst>
                            <p:childTnLst>
                              <p:par>
                                <p:cTn id="91" presetID="32" presetClass="emph" presetSubtype="0" fill="hold" nodeType="clickEffect">
                                  <p:stCondLst>
                                    <p:cond delay="0"/>
                                  </p:stCondLst>
                                  <p:childTnLst>
                                    <p:animRot by="120000">
                                      <p:cBhvr>
                                        <p:cTn id="92" dur="100" fill="hold">
                                          <p:stCondLst>
                                            <p:cond delay="0"/>
                                          </p:stCondLst>
                                        </p:cTn>
                                        <p:tgtEl>
                                          <p:spTgt spid="4"/>
                                        </p:tgtEl>
                                        <p:attrNameLst>
                                          <p:attrName>r</p:attrName>
                                        </p:attrNameLst>
                                      </p:cBhvr>
                                    </p:animRot>
                                    <p:animRot by="-240000">
                                      <p:cBhvr>
                                        <p:cTn id="93" dur="200" fill="hold">
                                          <p:stCondLst>
                                            <p:cond delay="200"/>
                                          </p:stCondLst>
                                        </p:cTn>
                                        <p:tgtEl>
                                          <p:spTgt spid="4"/>
                                        </p:tgtEl>
                                        <p:attrNameLst>
                                          <p:attrName>r</p:attrName>
                                        </p:attrNameLst>
                                      </p:cBhvr>
                                    </p:animRot>
                                    <p:animRot by="240000">
                                      <p:cBhvr>
                                        <p:cTn id="94" dur="200" fill="hold">
                                          <p:stCondLst>
                                            <p:cond delay="400"/>
                                          </p:stCondLst>
                                        </p:cTn>
                                        <p:tgtEl>
                                          <p:spTgt spid="4"/>
                                        </p:tgtEl>
                                        <p:attrNameLst>
                                          <p:attrName>r</p:attrName>
                                        </p:attrNameLst>
                                      </p:cBhvr>
                                    </p:animRot>
                                    <p:animRot by="-240000">
                                      <p:cBhvr>
                                        <p:cTn id="95" dur="200" fill="hold">
                                          <p:stCondLst>
                                            <p:cond delay="600"/>
                                          </p:stCondLst>
                                        </p:cTn>
                                        <p:tgtEl>
                                          <p:spTgt spid="4"/>
                                        </p:tgtEl>
                                        <p:attrNameLst>
                                          <p:attrName>r</p:attrName>
                                        </p:attrNameLst>
                                      </p:cBhvr>
                                    </p:animRot>
                                    <p:animRot by="120000">
                                      <p:cBhvr>
                                        <p:cTn id="96" dur="200" fill="hold">
                                          <p:stCondLst>
                                            <p:cond delay="800"/>
                                          </p:stCondLst>
                                        </p:cTn>
                                        <p:tgtEl>
                                          <p:spTgt spid="4"/>
                                        </p:tgtEl>
                                        <p:attrNameLst>
                                          <p:attrName>r</p:attrName>
                                        </p:attrNameLst>
                                      </p:cBhvr>
                                    </p:animRot>
                                  </p:childTnLst>
                                </p:cTn>
                              </p:par>
                            </p:childTnLst>
                          </p:cTn>
                        </p:par>
                      </p:childTnLst>
                    </p:cTn>
                  </p:par>
                </p:childTnLst>
              </p:cTn>
              <p:nextCondLst>
                <p:cond evt="onClick" delay="0">
                  <p:tgtEl>
                    <p:spTgt spid="4"/>
                  </p:tgtEl>
                </p:cond>
              </p:nextCondLst>
            </p:seq>
            <p:seq concurrent="1" nextAc="seek">
              <p:cTn id="97" restart="whenNotActive" fill="hold" evtFilter="cancelBubble" nodeType="interactiveSeq">
                <p:stCondLst>
                  <p:cond evt="onClick" delay="0">
                    <p:tgtEl>
                      <p:spTgt spid="11"/>
                    </p:tgtEl>
                  </p:cond>
                </p:stCondLst>
                <p:endSync evt="end" delay="0">
                  <p:rtn val="all"/>
                </p:endSync>
                <p:childTnLst>
                  <p:par>
                    <p:cTn id="98" fill="hold" nodeType="clickPar">
                      <p:stCondLst>
                        <p:cond delay="0"/>
                      </p:stCondLst>
                      <p:childTnLst>
                        <p:par>
                          <p:cTn id="99" fill="hold" nodeType="withGroup">
                            <p:stCondLst>
                              <p:cond delay="0"/>
                            </p:stCondLst>
                            <p:childTnLst>
                              <p:par>
                                <p:cTn id="100" presetID="42" presetClass="path" presetSubtype="0" accel="50000" decel="50000" fill="hold" nodeType="clickEffect">
                                  <p:stCondLst>
                                    <p:cond delay="0"/>
                                  </p:stCondLst>
                                  <p:childTnLst>
                                    <p:animMotion origin="layout" path="M 2.77778E-7 -7.40741E-7 L -0.01493 0.29537 " pathEditMode="relative" rAng="0" ptsTypes="AA">
                                      <p:cBhvr>
                                        <p:cTn id="101" dur="2000" fill="hold"/>
                                        <p:tgtEl>
                                          <p:spTgt spid="11"/>
                                        </p:tgtEl>
                                        <p:attrNameLst>
                                          <p:attrName>ppt_x</p:attrName>
                                          <p:attrName>ppt_y</p:attrName>
                                        </p:attrNameLst>
                                      </p:cBhvr>
                                      <p:rCtr x="-747" y="14769"/>
                                    </p:animMotion>
                                  </p:childTnLst>
                                  <p:subTnLst>
                                    <p:audio>
                                      <p:cMediaNode>
                                        <p:cTn display="0" masterRel="sameClick">
                                          <p:stCondLst>
                                            <p:cond evt="begin" delay="0">
                                              <p:tn val="100"/>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11"/>
                  </p:tgtEl>
                </p:cond>
              </p:nextCondLst>
            </p:seq>
            <p:seq concurrent="1" nextAc="seek">
              <p:cTn id="102" restart="whenNotActive" fill="hold" evtFilter="cancelBubble" nodeType="interactiveSeq">
                <p:stCondLst>
                  <p:cond evt="onClick" delay="0">
                    <p:tgtEl>
                      <p:spTgt spid="13315"/>
                    </p:tgtEl>
                  </p:cond>
                </p:stCondLst>
                <p:endSync evt="end" delay="0">
                  <p:rtn val="all"/>
                </p:endSync>
                <p:childTnLst>
                  <p:par>
                    <p:cTn id="103" fill="hold" nodeType="clickPar">
                      <p:stCondLst>
                        <p:cond delay="0"/>
                      </p:stCondLst>
                      <p:childTnLst>
                        <p:par>
                          <p:cTn id="104" fill="hold" nodeType="withGroup">
                            <p:stCondLst>
                              <p:cond delay="0"/>
                            </p:stCondLst>
                            <p:childTnLst>
                              <p:par>
                                <p:cTn id="105" presetID="42" presetClass="path" presetSubtype="0" accel="50000" decel="50000" fill="hold" nodeType="clickEffect">
                                  <p:stCondLst>
                                    <p:cond delay="0"/>
                                  </p:stCondLst>
                                  <p:childTnLst>
                                    <p:animMotion origin="layout" path="M -1.94444E-6 7.40741E-7 L 0.39792 0.69282 " pathEditMode="relative" rAng="0" ptsTypes="AA">
                                      <p:cBhvr>
                                        <p:cTn id="106" dur="2000" fill="hold"/>
                                        <p:tgtEl>
                                          <p:spTgt spid="13315"/>
                                        </p:tgtEl>
                                        <p:attrNameLst>
                                          <p:attrName>ppt_x</p:attrName>
                                          <p:attrName>ppt_y</p:attrName>
                                        </p:attrNameLst>
                                      </p:cBhvr>
                                      <p:rCtr x="19896" y="34630"/>
                                    </p:animMotion>
                                  </p:childTnLst>
                                  <p:subTnLst>
                                    <p:audio>
                                      <p:cMediaNode>
                                        <p:cTn display="0" masterRel="sameClick">
                                          <p:stCondLst>
                                            <p:cond evt="begin" delay="0">
                                              <p:tn val="10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3315"/>
                  </p:tgtEl>
                </p:cond>
              </p:nextCondLst>
            </p:seq>
            <p:seq concurrent="1" nextAc="seek">
              <p:cTn id="107" restart="whenNotActive" fill="hold" evtFilter="cancelBubble" nodeType="interactiveSeq">
                <p:stCondLst>
                  <p:cond evt="onClick" delay="0">
                    <p:tgtEl>
                      <p:spTgt spid="13326"/>
                    </p:tgtEl>
                  </p:cond>
                </p:stCondLst>
                <p:endSync evt="end" delay="0">
                  <p:rtn val="all"/>
                </p:endSync>
                <p:childTnLst>
                  <p:par>
                    <p:cTn id="108" fill="hold" nodeType="clickPar">
                      <p:stCondLst>
                        <p:cond delay="0"/>
                      </p:stCondLst>
                      <p:childTnLst>
                        <p:par>
                          <p:cTn id="109" fill="hold" nodeType="withGroup">
                            <p:stCondLst>
                              <p:cond delay="0"/>
                            </p:stCondLst>
                            <p:childTnLst>
                              <p:par>
                                <p:cTn id="110" presetID="42" presetClass="path" presetSubtype="0" accel="50000" decel="50000" fill="hold" nodeType="clickEffect">
                                  <p:stCondLst>
                                    <p:cond delay="0"/>
                                  </p:stCondLst>
                                  <p:childTnLst>
                                    <p:animMotion origin="layout" path="M 4.44444E-6 -3.7037E-6 L 0.45069 0.2294 " pathEditMode="relative" rAng="0" ptsTypes="AA">
                                      <p:cBhvr>
                                        <p:cTn id="111" dur="2000" fill="hold"/>
                                        <p:tgtEl>
                                          <p:spTgt spid="13326"/>
                                        </p:tgtEl>
                                        <p:attrNameLst>
                                          <p:attrName>ppt_x</p:attrName>
                                          <p:attrName>ppt_y</p:attrName>
                                        </p:attrNameLst>
                                      </p:cBhvr>
                                      <p:rCtr x="22535" y="11458"/>
                                    </p:animMotion>
                                  </p:childTnLst>
                                  <p:subTnLst>
                                    <p:audio>
                                      <p:cMediaNode>
                                        <p:cTn display="0" masterRel="sameClick">
                                          <p:stCondLst>
                                            <p:cond evt="begin" delay="0">
                                              <p:tn val="110"/>
                                            </p:cond>
                                          </p:stCondLst>
                                          <p:endCondLst>
                                            <p:cond evt="onStopAudio" delay="0">
                                              <p:tgtEl>
                                                <p:sldTgt/>
                                              </p:tgtEl>
                                            </p:cond>
                                          </p:endCondLst>
                                        </p:cTn>
                                        <p:tgtEl>
                                          <p:sndTgt r:embed="rId6" name="camera.wav"/>
                                        </p:tgtEl>
                                      </p:cMediaNode>
                                    </p:audio>
                                  </p:subTnLst>
                                </p:cTn>
                              </p:par>
                            </p:childTnLst>
                          </p:cTn>
                        </p:par>
                      </p:childTnLst>
                    </p:cTn>
                  </p:par>
                </p:childTnLst>
              </p:cTn>
              <p:nextCondLst>
                <p:cond evt="onClick" delay="0">
                  <p:tgtEl>
                    <p:spTgt spid="13326"/>
                  </p:tgtEl>
                </p:cond>
              </p:nextCondLst>
            </p:seq>
            <p:seq concurrent="1" nextAc="seek">
              <p:cTn id="112" restart="whenNotActive" fill="hold" evtFilter="cancelBubble" nodeType="interactiveSeq">
                <p:stCondLst>
                  <p:cond evt="onClick" delay="0">
                    <p:tgtEl>
                      <p:spTgt spid="13327"/>
                    </p:tgtEl>
                  </p:cond>
                </p:stCondLst>
                <p:endSync evt="end" delay="0">
                  <p:rtn val="all"/>
                </p:endSync>
                <p:childTnLst>
                  <p:par>
                    <p:cTn id="113" fill="hold" nodeType="clickPar">
                      <p:stCondLst>
                        <p:cond delay="0"/>
                      </p:stCondLst>
                      <p:childTnLst>
                        <p:par>
                          <p:cTn id="114" fill="hold" nodeType="withGroup">
                            <p:stCondLst>
                              <p:cond delay="0"/>
                            </p:stCondLst>
                            <p:childTnLst>
                              <p:par>
                                <p:cTn id="115" presetID="42" presetClass="path" presetSubtype="0" accel="50000" decel="50000" fill="hold" nodeType="clickEffect">
                                  <p:stCondLst>
                                    <p:cond delay="0"/>
                                  </p:stCondLst>
                                  <p:childTnLst>
                                    <p:animMotion origin="layout" path="M 2.22222E-6 -3.7037E-7 L 0.20486 0.19607 " pathEditMode="relative" rAng="0" ptsTypes="AA">
                                      <p:cBhvr>
                                        <p:cTn id="116" dur="2000" fill="hold"/>
                                        <p:tgtEl>
                                          <p:spTgt spid="13327"/>
                                        </p:tgtEl>
                                        <p:attrNameLst>
                                          <p:attrName>ppt_x</p:attrName>
                                          <p:attrName>ppt_y</p:attrName>
                                        </p:attrNameLst>
                                      </p:cBhvr>
                                      <p:rCtr x="10243" y="9792"/>
                                    </p:animMotion>
                                  </p:childTnLst>
                                  <p:subTnLst>
                                    <p:audio>
                                      <p:cMediaNode>
                                        <p:cTn display="0" masterRel="sameClick">
                                          <p:stCondLst>
                                            <p:cond evt="begin" delay="0">
                                              <p:tn val="11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3327"/>
                  </p:tgtEl>
                </p:cond>
              </p:nextCondLst>
            </p:seq>
            <p:seq concurrent="1" nextAc="seek">
              <p:cTn id="117" restart="whenNotActive" fill="hold" evtFilter="cancelBubble" nodeType="interactiveSeq">
                <p:stCondLst>
                  <p:cond evt="onClick" delay="0">
                    <p:tgtEl>
                      <p:spTgt spid="13331"/>
                    </p:tgtEl>
                  </p:cond>
                </p:stCondLst>
                <p:endSync evt="end" delay="0">
                  <p:rtn val="all"/>
                </p:endSync>
                <p:childTnLst>
                  <p:par>
                    <p:cTn id="118" fill="hold" nodeType="clickPar">
                      <p:stCondLst>
                        <p:cond delay="0"/>
                      </p:stCondLst>
                      <p:childTnLst>
                        <p:par>
                          <p:cTn id="119" fill="hold" nodeType="withGroup">
                            <p:stCondLst>
                              <p:cond delay="0"/>
                            </p:stCondLst>
                            <p:childTnLst>
                              <p:par>
                                <p:cTn id="120" presetID="42" presetClass="path" presetSubtype="0" accel="50000" decel="50000" fill="hold" nodeType="clickEffect">
                                  <p:stCondLst>
                                    <p:cond delay="0"/>
                                  </p:stCondLst>
                                  <p:childTnLst>
                                    <p:animMotion origin="layout" path="M 5E-6 4.07407E-6 L 0.09306 0.31088 " pathEditMode="relative" rAng="0" ptsTypes="AA">
                                      <p:cBhvr>
                                        <p:cTn id="121" dur="2000" fill="hold"/>
                                        <p:tgtEl>
                                          <p:spTgt spid="13331"/>
                                        </p:tgtEl>
                                        <p:attrNameLst>
                                          <p:attrName>ppt_x</p:attrName>
                                          <p:attrName>ppt_y</p:attrName>
                                        </p:attrNameLst>
                                      </p:cBhvr>
                                      <p:rCtr x="4653" y="15532"/>
                                    </p:animMotion>
                                  </p:childTnLst>
                                  <p:subTnLst>
                                    <p:audio>
                                      <p:cMediaNode>
                                        <p:cTn display="0" masterRel="sameClick">
                                          <p:stCondLst>
                                            <p:cond evt="begin" delay="0">
                                              <p:tn val="120"/>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3331"/>
                  </p:tgtEl>
                </p:cond>
              </p:nextCondLst>
            </p:seq>
            <p:seq concurrent="1" nextAc="seek">
              <p:cTn id="122" restart="whenNotActive" fill="hold" evtFilter="cancelBubble" nodeType="interactiveSeq">
                <p:stCondLst>
                  <p:cond evt="onClick" delay="0">
                    <p:tgtEl>
                      <p:spTgt spid="13332"/>
                    </p:tgtEl>
                  </p:cond>
                </p:stCondLst>
                <p:endSync evt="end" delay="0">
                  <p:rtn val="all"/>
                </p:endSync>
                <p:childTnLst>
                  <p:par>
                    <p:cTn id="123" fill="hold" nodeType="clickPar">
                      <p:stCondLst>
                        <p:cond delay="0"/>
                      </p:stCondLst>
                      <p:childTnLst>
                        <p:par>
                          <p:cTn id="124" fill="hold" nodeType="withGroup">
                            <p:stCondLst>
                              <p:cond delay="0"/>
                            </p:stCondLst>
                            <p:childTnLst>
                              <p:par>
                                <p:cTn id="125" presetID="42" presetClass="path" presetSubtype="0" accel="50000" decel="50000" fill="hold" nodeType="clickEffect">
                                  <p:stCondLst>
                                    <p:cond delay="0"/>
                                  </p:stCondLst>
                                  <p:childTnLst>
                                    <p:animMotion origin="layout" path="M -1.38889E-6 1.85185E-6 L 0.19132 0.44375 " pathEditMode="relative" rAng="0" ptsTypes="AA">
                                      <p:cBhvr>
                                        <p:cTn id="126" dur="2000" fill="hold"/>
                                        <p:tgtEl>
                                          <p:spTgt spid="13332"/>
                                        </p:tgtEl>
                                        <p:attrNameLst>
                                          <p:attrName>ppt_x</p:attrName>
                                          <p:attrName>ppt_y</p:attrName>
                                        </p:attrNameLst>
                                      </p:cBhvr>
                                      <p:rCtr x="9566" y="22176"/>
                                    </p:animMotion>
                                  </p:childTnLst>
                                  <p:subTnLst>
                                    <p:audio>
                                      <p:cMediaNode>
                                        <p:cTn display="0" masterRel="sameClick">
                                          <p:stCondLst>
                                            <p:cond evt="begin" delay="0">
                                              <p:tn val="125"/>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1333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05000"/>
            <a:ext cx="12192000" cy="838200"/>
          </a:xfrm>
          <a:prstGeom prst="rect">
            <a:avLst/>
          </a:prstGeom>
          <a:solidFill>
            <a:srgbClr val="FFFF00"/>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eaLnBrk="1" fontAlgn="auto" hangingPunct="1">
              <a:spcBef>
                <a:spcPts val="0"/>
              </a:spcBef>
              <a:spcAft>
                <a:spcPts val="0"/>
              </a:spcAft>
              <a:defRPr/>
            </a:pP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Anh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hùng</a:t>
            </a:r>
            <a:r>
              <a:rPr lang="en-US" sz="2800" b="1" dirty="0">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là</a:t>
            </a:r>
            <a:r>
              <a:rPr lang="vi-VN" sz="2800" dirty="0">
                <a:solidFill>
                  <a:srgbClr val="0070C0"/>
                </a:solidFill>
                <a:latin typeface="Times New Roman" pitchFamily="18" charset="0"/>
                <a:cs typeface="Times New Roman" pitchFamily="18" charset="0"/>
              </a:rPr>
              <a:t> có tài năng và dũng khí hơn hẳn người thường, làm nên những việc được người đời ca tụng</a:t>
            </a:r>
          </a:p>
        </p:txBody>
      </p:sp>
      <p:sp>
        <p:nvSpPr>
          <p:cNvPr id="3" name="Rectangle 2"/>
          <p:cNvSpPr/>
          <p:nvPr/>
        </p:nvSpPr>
        <p:spPr>
          <a:xfrm>
            <a:off x="0" y="2743200"/>
            <a:ext cx="12192000" cy="685800"/>
          </a:xfrm>
          <a:prstGeom prst="rect">
            <a:avLst/>
          </a:prstGeom>
          <a:solidFill>
            <a:schemeClr val="accent3">
              <a:lumMod val="60000"/>
              <a:lumOff val="40000"/>
            </a:schemeClr>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eaLnBrk="1" fontAlgn="auto" hangingPunct="1">
              <a:spcBef>
                <a:spcPts val="0"/>
              </a:spcBef>
              <a:spcAft>
                <a:spcPts val="0"/>
              </a:spcAft>
              <a:defRPr/>
            </a:pPr>
            <a:r>
              <a:rPr lang="en-US" sz="2800" dirty="0">
                <a:latin typeface="Times New Roman" pitchFamily="18" charset="0"/>
                <a:cs typeface="Times New Roman" pitchFamily="18" charset="0"/>
              </a:rPr>
              <a:t> </a:t>
            </a:r>
            <a:r>
              <a:rPr lang="en-US" sz="2800" b="1" dirty="0" err="1">
                <a:latin typeface="Times New Roman" pitchFamily="18" charset="0"/>
                <a:cs typeface="Times New Roman" pitchFamily="18" charset="0"/>
              </a:rPr>
              <a:t>Anh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dũng</a:t>
            </a:r>
            <a:r>
              <a:rPr lang="en-US" sz="2800" b="1" dirty="0">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là</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dũng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cảm</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quên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mình</a:t>
            </a:r>
            <a:endParaRPr lang="en-US" sz="2800" dirty="0">
              <a:solidFill>
                <a:srgbClr val="0070C0"/>
              </a:solidFill>
              <a:latin typeface="Times New Roman" pitchFamily="18" charset="0"/>
              <a:cs typeface="Times New Roman" pitchFamily="18" charset="0"/>
            </a:endParaRPr>
          </a:p>
        </p:txBody>
      </p:sp>
      <p:sp>
        <p:nvSpPr>
          <p:cNvPr id="4" name="Rectangle 3"/>
          <p:cNvSpPr/>
          <p:nvPr/>
        </p:nvSpPr>
        <p:spPr>
          <a:xfrm>
            <a:off x="0" y="3352800"/>
            <a:ext cx="12192000" cy="609600"/>
          </a:xfrm>
          <a:prstGeom prst="rect">
            <a:avLst/>
          </a:prstGeom>
          <a:solidFill>
            <a:schemeClr val="accent6">
              <a:lumMod val="20000"/>
              <a:lumOff val="80000"/>
            </a:schemeClr>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b="1" dirty="0">
                <a:solidFill>
                  <a:srgbClr val="000000"/>
                </a:solidFill>
                <a:latin typeface="Times New Roman" panose="02020603050405020304" pitchFamily="18" charset="0"/>
                <a:cs typeface="Times New Roman" panose="02020603050405020304" pitchFamily="18" charset="0"/>
              </a:rPr>
              <a:t>Can </a:t>
            </a:r>
            <a:r>
              <a:rPr lang="en-US" altLang="en-US" sz="2800" b="1" dirty="0" err="1">
                <a:solidFill>
                  <a:srgbClr val="000000"/>
                </a:solidFill>
                <a:latin typeface="Times New Roman" panose="02020603050405020304" pitchFamily="18" charset="0"/>
                <a:cs typeface="Times New Roman" panose="02020603050405020304" pitchFamily="18" charset="0"/>
              </a:rPr>
              <a:t>đảm</a:t>
            </a:r>
            <a:r>
              <a:rPr lang="en-US" altLang="en-US" sz="2800" b="1" dirty="0">
                <a:solidFill>
                  <a:srgbClr val="000000"/>
                </a:solidFill>
                <a:latin typeface="Times New Roman" panose="02020603050405020304" pitchFamily="18" charset="0"/>
                <a:cs typeface="Times New Roman" panose="02020603050405020304" pitchFamily="18" charset="0"/>
              </a:rPr>
              <a:t> :</a:t>
            </a:r>
            <a:r>
              <a:rPr lang="vi-VN" altLang="en-US" sz="2800" dirty="0">
                <a:solidFill>
                  <a:srgbClr val="0070C0"/>
                </a:solidFill>
                <a:latin typeface="Times New Roman" panose="02020603050405020304" pitchFamily="18" charset="0"/>
                <a:cs typeface="Times New Roman" panose="02020603050405020304" pitchFamily="18" charset="0"/>
              </a:rPr>
              <a:t>có dũng khí để không sợ nguy hiểm, đau khổ</a:t>
            </a:r>
          </a:p>
        </p:txBody>
      </p:sp>
      <p:sp>
        <p:nvSpPr>
          <p:cNvPr id="5" name="Rectangle 4"/>
          <p:cNvSpPr/>
          <p:nvPr/>
        </p:nvSpPr>
        <p:spPr>
          <a:xfrm>
            <a:off x="0" y="4038600"/>
            <a:ext cx="12192000" cy="533400"/>
          </a:xfrm>
          <a:prstGeom prst="rect">
            <a:avLst/>
          </a:prstGeom>
          <a:solidFill>
            <a:schemeClr val="accent4">
              <a:lumMod val="40000"/>
              <a:lumOff val="60000"/>
            </a:schemeClr>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eaLnBrk="1" fontAlgn="auto" hangingPunct="1">
              <a:spcBef>
                <a:spcPts val="0"/>
              </a:spcBef>
              <a:spcAft>
                <a:spcPts val="0"/>
              </a:spcAft>
              <a:defRPr/>
            </a:pPr>
            <a:r>
              <a:rPr lang="en-US" sz="2800" b="1" dirty="0">
                <a:latin typeface="Times New Roman" pitchFamily="18" charset="0"/>
                <a:cs typeface="Times New Roman" pitchFamily="18" charset="0"/>
              </a:rPr>
              <a:t> Can </a:t>
            </a:r>
            <a:r>
              <a:rPr lang="en-US" sz="2800" b="1" dirty="0" err="1">
                <a:latin typeface="Times New Roman" pitchFamily="18" charset="0"/>
                <a:cs typeface="Times New Roman" pitchFamily="18" charset="0"/>
              </a:rPr>
              <a:t>trường</a:t>
            </a:r>
            <a:r>
              <a:rPr lang="en-US" sz="2800" b="1" dirty="0">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là</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không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sợ</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nguy</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hiểm</a:t>
            </a:r>
            <a:r>
              <a:rPr lang="en-US" sz="2800" dirty="0">
                <a:solidFill>
                  <a:srgbClr val="0070C0"/>
                </a:solidFill>
                <a:latin typeface="Times New Roman" pitchFamily="18" charset="0"/>
                <a:cs typeface="Times New Roman" pitchFamily="18" charset="0"/>
              </a:rPr>
              <a:t> </a:t>
            </a:r>
          </a:p>
        </p:txBody>
      </p:sp>
      <p:sp>
        <p:nvSpPr>
          <p:cNvPr id="6" name="Rectangle 5"/>
          <p:cNvSpPr/>
          <p:nvPr/>
        </p:nvSpPr>
        <p:spPr>
          <a:xfrm>
            <a:off x="0" y="4648200"/>
            <a:ext cx="12192000" cy="838200"/>
          </a:xfrm>
          <a:prstGeom prst="rect">
            <a:avLst/>
          </a:prstGeom>
          <a:solidFill>
            <a:schemeClr val="accent6">
              <a:lumMod val="40000"/>
              <a:lumOff val="60000"/>
            </a:schemeClr>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Bạo</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gan</a:t>
            </a:r>
            <a:r>
              <a:rPr lang="en-US" altLang="en-US" sz="2800" b="1" dirty="0">
                <a:solidFill>
                  <a:srgbClr val="000000"/>
                </a:solidFill>
                <a:latin typeface="Times New Roman" panose="02020603050405020304" pitchFamily="18" charset="0"/>
                <a:cs typeface="Times New Roman" panose="02020603050405020304" pitchFamily="18" charset="0"/>
              </a:rPr>
              <a:t> : </a:t>
            </a:r>
            <a:r>
              <a:rPr lang="en-US" altLang="en-US" sz="2800" b="1" dirty="0" err="1">
                <a:solidFill>
                  <a:srgbClr val="FFFF00"/>
                </a:solidFill>
                <a:latin typeface="Times New Roman" panose="02020603050405020304" pitchFamily="18" charset="0"/>
                <a:cs typeface="Times New Roman" panose="02020603050405020304" pitchFamily="18" charset="0"/>
              </a:rPr>
              <a:t>là</a:t>
            </a:r>
            <a:r>
              <a:rPr lang="en-US" altLang="en-US" sz="2800" b="1" dirty="0">
                <a:solidFill>
                  <a:srgbClr val="FFFF00"/>
                </a:solidFill>
                <a:latin typeface="Times New Roman" panose="02020603050405020304" pitchFamily="18" charset="0"/>
                <a:cs typeface="Times New Roman" panose="02020603050405020304" pitchFamily="18" charset="0"/>
              </a:rPr>
              <a:t> c</a:t>
            </a:r>
            <a:r>
              <a:rPr lang="vi-VN" altLang="en-US" sz="2800" b="1" dirty="0">
                <a:solidFill>
                  <a:srgbClr val="FFFF00"/>
                </a:solidFill>
                <a:latin typeface="Times New Roman" panose="02020603050405020304" pitchFamily="18" charset="0"/>
                <a:cs typeface="Times New Roman" panose="02020603050405020304" pitchFamily="18" charset="0"/>
              </a:rPr>
              <a:t>ó gan làm những việc người khác thường e sợ, e ngại</a:t>
            </a:r>
          </a:p>
        </p:txBody>
      </p:sp>
      <p:sp>
        <p:nvSpPr>
          <p:cNvPr id="7" name="Rectangle 6"/>
          <p:cNvSpPr/>
          <p:nvPr/>
        </p:nvSpPr>
        <p:spPr>
          <a:xfrm>
            <a:off x="0" y="5562600"/>
            <a:ext cx="12192000" cy="762000"/>
          </a:xfrm>
          <a:prstGeom prst="rect">
            <a:avLst/>
          </a:prstGeom>
          <a:solidFill>
            <a:schemeClr val="accent2">
              <a:lumMod val="60000"/>
              <a:lumOff val="40000"/>
            </a:schemeClr>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Quả</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cảm</a:t>
            </a:r>
            <a:r>
              <a:rPr lang="en-US" altLang="en-US" sz="2800" b="1" dirty="0">
                <a:solidFill>
                  <a:srgbClr val="000000"/>
                </a:solidFill>
                <a:latin typeface="Times New Roman" panose="02020603050405020304" pitchFamily="18" charset="0"/>
                <a:cs typeface="Times New Roman" panose="02020603050405020304" pitchFamily="18" charset="0"/>
              </a:rPr>
              <a:t> : </a:t>
            </a:r>
            <a:r>
              <a:rPr lang="vi-VN" altLang="en-US" sz="2800" b="1" dirty="0">
                <a:solidFill>
                  <a:srgbClr val="FFFF00"/>
                </a:solidFill>
                <a:latin typeface="Times New Roman" panose="02020603050405020304" pitchFamily="18" charset="0"/>
                <a:cs typeface="Times New Roman" panose="02020603050405020304" pitchFamily="18" charset="0"/>
              </a:rPr>
              <a:t>có quyết tâm và dũng khí, dám đương đầu với nguy hiểm để làm những việc thấy cần phải làm</a:t>
            </a:r>
          </a:p>
        </p:txBody>
      </p:sp>
      <p:sp>
        <p:nvSpPr>
          <p:cNvPr id="8" name="TextBox 7"/>
          <p:cNvSpPr txBox="1"/>
          <p:nvPr/>
        </p:nvSpPr>
        <p:spPr>
          <a:xfrm>
            <a:off x="1524000" y="685801"/>
            <a:ext cx="9753600" cy="830263"/>
          </a:xfrm>
          <a:prstGeom prst="rect">
            <a:avLst/>
          </a:prstGeom>
          <a:noFill/>
        </p:spPr>
        <p:txBody>
          <a:bodyPr>
            <a:spAutoFit/>
          </a:bodyPr>
          <a:lstStyle/>
          <a:p>
            <a:pPr>
              <a:defRPr/>
            </a:pPr>
            <a:r>
              <a:rPr lang="vi-VN" sz="2400" dirty="0">
                <a:latin typeface="+mj-lt"/>
                <a:cs typeface="Arial" panose="020B0604020202020204" pitchFamily="34" charset="0"/>
              </a:rPr>
              <a:t>Cùng nghĩa </a:t>
            </a:r>
            <a:r>
              <a:rPr lang="vi-VN" sz="2400" b="1" dirty="0">
                <a:solidFill>
                  <a:srgbClr val="FF0000"/>
                </a:solidFill>
                <a:latin typeface="+mj-lt"/>
                <a:cs typeface="Arial" panose="020B0604020202020204" pitchFamily="34" charset="0"/>
              </a:rPr>
              <a:t>Dũng cảm</a:t>
            </a:r>
            <a:r>
              <a:rPr lang="vi-VN" sz="2400" dirty="0">
                <a:latin typeface="+mj-lt"/>
                <a:cs typeface="Arial" panose="020B0604020202020204" pitchFamily="34" charset="0"/>
              </a:rPr>
              <a:t>: </a:t>
            </a:r>
            <a:r>
              <a:rPr lang="vi-VN" sz="2400" b="1" dirty="0">
                <a:latin typeface="+mj-lt"/>
                <a:cs typeface="Arial" panose="020B0604020202020204" pitchFamily="34" charset="0"/>
              </a:rPr>
              <a:t>Anh hùng, anh dũng, can đảm, can trường, bạo gan, quả cảm, gan góc, gan lì, gan dạ</a:t>
            </a:r>
            <a:r>
              <a:rPr lang="vi-VN" sz="2400" dirty="0">
                <a:latin typeface="+mj-lt"/>
                <a:cs typeface="Arial" panose="020B0604020202020204" pitchFamily="34" charset="0"/>
              </a:rPr>
              <a:t>.</a:t>
            </a:r>
            <a:endParaRPr lang="en-US" sz="2400" dirty="0">
              <a:latin typeface="+mj-lt"/>
              <a:cs typeface="Arial" panose="020B0604020202020204" pitchFamily="34" charset="0"/>
            </a:endParaRPr>
          </a:p>
        </p:txBody>
      </p:sp>
    </p:spTree>
    <p:extLst>
      <p:ext uri="{BB962C8B-B14F-4D97-AF65-F5344CB8AC3E}">
        <p14:creationId xmlns:p14="http://schemas.microsoft.com/office/powerpoint/2010/main" val="14387072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WordArt 2"/>
          <p:cNvSpPr>
            <a:spLocks noChangeArrowheads="1" noChangeShapeType="1" noTextEdit="1"/>
          </p:cNvSpPr>
          <p:nvPr/>
        </p:nvSpPr>
        <p:spPr bwMode="auto">
          <a:xfrm>
            <a:off x="114300" y="228600"/>
            <a:ext cx="11734800" cy="936014"/>
          </a:xfrm>
          <a:prstGeom prst="rect">
            <a:avLst/>
          </a:prstGeom>
        </p:spPr>
        <p:txBody>
          <a:bodyPr wrap="none" fromWordArt="1">
            <a:prstTxWarp prst="textPlain">
              <a:avLst>
                <a:gd name="adj" fmla="val 50000"/>
              </a:avLst>
            </a:prstTxWarp>
          </a:bodyPr>
          <a:lstStyle/>
          <a:p>
            <a:pPr>
              <a:defRPr/>
            </a:pPr>
            <a:r>
              <a:rPr lang="en-US" sz="4400" u="sng" kern="10" dirty="0" err="1">
                <a:ln w="0"/>
                <a:effectLst>
                  <a:outerShdw blurRad="38100" dist="19050" dir="2700000" algn="tl" rotWithShape="0">
                    <a:schemeClr val="dk1">
                      <a:alpha val="40000"/>
                    </a:schemeClr>
                  </a:outerShdw>
                </a:effectLst>
                <a:latin typeface="Times New Roman"/>
                <a:cs typeface="Times New Roman"/>
              </a:rPr>
              <a:t>Bài</a:t>
            </a:r>
            <a:r>
              <a:rPr lang="en-US" sz="4400" u="sng" kern="10" dirty="0">
                <a:ln w="0"/>
                <a:effectLst>
                  <a:outerShdw blurRad="38100" dist="19050" dir="2700000" algn="tl" rotWithShape="0">
                    <a:schemeClr val="dk1">
                      <a:alpha val="40000"/>
                    </a:schemeClr>
                  </a:outerShdw>
                </a:effectLst>
                <a:latin typeface="Times New Roman"/>
                <a:cs typeface="Times New Roman"/>
              </a:rPr>
              <a:t> 2</a:t>
            </a:r>
            <a:r>
              <a:rPr lang="en-US" sz="4400" kern="10" dirty="0">
                <a:ln w="0"/>
                <a:effectLst>
                  <a:outerShdw blurRad="38100" dist="19050" dir="2700000" algn="tl" rotWithShape="0">
                    <a:schemeClr val="dk1">
                      <a:alpha val="40000"/>
                    </a:schemeClr>
                  </a:outerShdw>
                </a:effectLst>
                <a:latin typeface="Times New Roman"/>
                <a:cs typeface="Times New Roman"/>
              </a:rPr>
              <a:t>.Ghép </a:t>
            </a:r>
            <a:r>
              <a:rPr lang="en-US" sz="4400" kern="10" dirty="0" err="1">
                <a:ln w="0"/>
                <a:effectLst>
                  <a:outerShdw blurRad="38100" dist="19050" dir="2700000" algn="tl" rotWithShape="0">
                    <a:schemeClr val="dk1">
                      <a:alpha val="40000"/>
                    </a:schemeClr>
                  </a:outerShdw>
                </a:effectLst>
                <a:latin typeface="Times New Roman"/>
                <a:cs typeface="Times New Roman"/>
              </a:rPr>
              <a:t>từ</a:t>
            </a:r>
            <a:r>
              <a:rPr lang="en-US" sz="4400" kern="10" dirty="0">
                <a:ln w="0"/>
                <a:effectLst>
                  <a:outerShdw blurRad="38100" dist="19050" dir="2700000" algn="tl" rotWithShape="0">
                    <a:schemeClr val="dk1">
                      <a:alpha val="40000"/>
                    </a:schemeClr>
                  </a:outerShdw>
                </a:effectLst>
                <a:latin typeface="Times New Roman"/>
                <a:cs typeface="Times New Roman"/>
              </a:rPr>
              <a:t> </a:t>
            </a:r>
            <a:r>
              <a:rPr lang="en-US" sz="4400" kern="10" dirty="0" err="1">
                <a:ln w="0"/>
                <a:effectLst>
                  <a:outerShdw blurRad="38100" dist="19050" dir="2700000" algn="tl" rotWithShape="0">
                    <a:schemeClr val="dk1">
                      <a:alpha val="40000"/>
                    </a:schemeClr>
                  </a:outerShdw>
                </a:effectLst>
                <a:latin typeface="Times New Roman"/>
                <a:cs typeface="Times New Roman"/>
              </a:rPr>
              <a:t>dũng</a:t>
            </a:r>
            <a:r>
              <a:rPr lang="en-US" sz="4400" kern="10" dirty="0">
                <a:ln w="0"/>
                <a:effectLst>
                  <a:outerShdw blurRad="38100" dist="19050" dir="2700000" algn="tl" rotWithShape="0">
                    <a:schemeClr val="dk1">
                      <a:alpha val="40000"/>
                    </a:schemeClr>
                  </a:outerShdw>
                </a:effectLst>
                <a:latin typeface="Times New Roman"/>
                <a:cs typeface="Times New Roman"/>
              </a:rPr>
              <a:t> </a:t>
            </a:r>
            <a:r>
              <a:rPr lang="en-US" sz="4400" kern="10" dirty="0" err="1">
                <a:ln w="0"/>
                <a:effectLst>
                  <a:outerShdw blurRad="38100" dist="19050" dir="2700000" algn="tl" rotWithShape="0">
                    <a:schemeClr val="dk1">
                      <a:alpha val="40000"/>
                    </a:schemeClr>
                  </a:outerShdw>
                </a:effectLst>
                <a:latin typeface="Times New Roman"/>
                <a:cs typeface="Times New Roman"/>
              </a:rPr>
              <a:t>cảm</a:t>
            </a:r>
            <a:r>
              <a:rPr lang="en-US" sz="4400" kern="10" dirty="0">
                <a:ln w="0"/>
                <a:effectLst>
                  <a:outerShdw blurRad="38100" dist="19050" dir="2700000" algn="tl" rotWithShape="0">
                    <a:schemeClr val="dk1">
                      <a:alpha val="40000"/>
                    </a:schemeClr>
                  </a:outerShdw>
                </a:effectLst>
                <a:latin typeface="Times New Roman"/>
                <a:cs typeface="Times New Roman"/>
              </a:rPr>
              <a:t> </a:t>
            </a:r>
            <a:r>
              <a:rPr lang="en-US" sz="4400" kern="10" dirty="0" err="1">
                <a:ln w="0"/>
                <a:effectLst>
                  <a:outerShdw blurRad="38100" dist="19050" dir="2700000" algn="tl" rotWithShape="0">
                    <a:schemeClr val="dk1">
                      <a:alpha val="40000"/>
                    </a:schemeClr>
                  </a:outerShdw>
                </a:effectLst>
                <a:latin typeface="Times New Roman"/>
                <a:cs typeface="Times New Roman"/>
              </a:rPr>
              <a:t>vào</a:t>
            </a:r>
            <a:r>
              <a:rPr lang="en-US" sz="4400" kern="10" dirty="0">
                <a:ln w="0"/>
                <a:effectLst>
                  <a:outerShdw blurRad="38100" dist="19050" dir="2700000" algn="tl" rotWithShape="0">
                    <a:schemeClr val="dk1">
                      <a:alpha val="40000"/>
                    </a:schemeClr>
                  </a:outerShdw>
                </a:effectLst>
                <a:latin typeface="Times New Roman"/>
                <a:cs typeface="Times New Roman"/>
              </a:rPr>
              <a:t> </a:t>
            </a:r>
            <a:r>
              <a:rPr lang="en-US" sz="4400" kern="10" dirty="0" err="1">
                <a:ln w="0"/>
                <a:effectLst>
                  <a:outerShdw blurRad="38100" dist="19050" dir="2700000" algn="tl" rotWithShape="0">
                    <a:schemeClr val="dk1">
                      <a:alpha val="40000"/>
                    </a:schemeClr>
                  </a:outerShdw>
                </a:effectLst>
                <a:latin typeface="Times New Roman"/>
                <a:cs typeface="Times New Roman"/>
              </a:rPr>
              <a:t>trước</a:t>
            </a:r>
            <a:r>
              <a:rPr lang="en-US" sz="4400" kern="10" dirty="0">
                <a:ln w="0"/>
                <a:effectLst>
                  <a:outerShdw blurRad="38100" dist="19050" dir="2700000" algn="tl" rotWithShape="0">
                    <a:schemeClr val="dk1">
                      <a:alpha val="40000"/>
                    </a:schemeClr>
                  </a:outerShdw>
                </a:effectLst>
                <a:latin typeface="Times New Roman"/>
                <a:cs typeface="Times New Roman"/>
              </a:rPr>
              <a:t> </a:t>
            </a:r>
            <a:r>
              <a:rPr lang="en-US" sz="4400" kern="10" dirty="0" err="1">
                <a:ln w="0"/>
                <a:effectLst>
                  <a:outerShdw blurRad="38100" dist="19050" dir="2700000" algn="tl" rotWithShape="0">
                    <a:schemeClr val="dk1">
                      <a:alpha val="40000"/>
                    </a:schemeClr>
                  </a:outerShdw>
                </a:effectLst>
                <a:latin typeface="Times New Roman"/>
                <a:cs typeface="Times New Roman"/>
              </a:rPr>
              <a:t>hoặc</a:t>
            </a:r>
            <a:r>
              <a:rPr lang="en-US" sz="4400" kern="10" dirty="0">
                <a:ln w="0"/>
                <a:effectLst>
                  <a:outerShdw blurRad="38100" dist="19050" dir="2700000" algn="tl" rotWithShape="0">
                    <a:schemeClr val="dk1">
                      <a:alpha val="40000"/>
                    </a:schemeClr>
                  </a:outerShdw>
                </a:effectLst>
                <a:latin typeface="Times New Roman"/>
                <a:cs typeface="Times New Roman"/>
              </a:rPr>
              <a:t> </a:t>
            </a:r>
            <a:r>
              <a:rPr lang="en-US" sz="4400" kern="10" dirty="0" err="1">
                <a:ln w="0"/>
                <a:effectLst>
                  <a:outerShdw blurRad="38100" dist="19050" dir="2700000" algn="tl" rotWithShape="0">
                    <a:schemeClr val="dk1">
                      <a:alpha val="40000"/>
                    </a:schemeClr>
                  </a:outerShdw>
                </a:effectLst>
                <a:latin typeface="Times New Roman"/>
                <a:cs typeface="Times New Roman"/>
              </a:rPr>
              <a:t>sau</a:t>
            </a:r>
            <a:r>
              <a:rPr lang="en-US" sz="4400" kern="10" dirty="0">
                <a:ln w="0"/>
                <a:effectLst>
                  <a:outerShdw blurRad="38100" dist="19050" dir="2700000" algn="tl" rotWithShape="0">
                    <a:schemeClr val="dk1">
                      <a:alpha val="40000"/>
                    </a:schemeClr>
                  </a:outerShdw>
                </a:effectLst>
                <a:latin typeface="Times New Roman"/>
                <a:cs typeface="Times New Roman"/>
              </a:rPr>
              <a:t> </a:t>
            </a:r>
            <a:r>
              <a:rPr lang="en-US" sz="4400" kern="10" dirty="0" err="1">
                <a:ln w="0"/>
                <a:effectLst>
                  <a:outerShdw blurRad="38100" dist="19050" dir="2700000" algn="tl" rotWithShape="0">
                    <a:schemeClr val="dk1">
                      <a:alpha val="40000"/>
                    </a:schemeClr>
                  </a:outerShdw>
                </a:effectLst>
                <a:latin typeface="Times New Roman"/>
                <a:cs typeface="Times New Roman"/>
              </a:rPr>
              <a:t>từng</a:t>
            </a:r>
            <a:r>
              <a:rPr lang="en-US" sz="4400" kern="10" dirty="0">
                <a:ln w="0"/>
                <a:effectLst>
                  <a:outerShdw blurRad="38100" dist="19050" dir="2700000" algn="tl" rotWithShape="0">
                    <a:schemeClr val="dk1">
                      <a:alpha val="40000"/>
                    </a:schemeClr>
                  </a:outerShdw>
                </a:effectLst>
                <a:latin typeface="Times New Roman"/>
                <a:cs typeface="Times New Roman"/>
              </a:rPr>
              <a:t> </a:t>
            </a:r>
            <a:r>
              <a:rPr lang="en-US" sz="4400" kern="10" dirty="0" err="1">
                <a:ln w="0"/>
                <a:effectLst>
                  <a:outerShdw blurRad="38100" dist="19050" dir="2700000" algn="tl" rotWithShape="0">
                    <a:schemeClr val="dk1">
                      <a:alpha val="40000"/>
                    </a:schemeClr>
                  </a:outerShdw>
                </a:effectLst>
                <a:latin typeface="Times New Roman"/>
                <a:cs typeface="Times New Roman"/>
              </a:rPr>
              <a:t>từ</a:t>
            </a:r>
            <a:r>
              <a:rPr lang="en-US" sz="4400" kern="10" dirty="0">
                <a:ln w="0"/>
                <a:effectLst>
                  <a:outerShdw blurRad="38100" dist="19050" dir="2700000" algn="tl" rotWithShape="0">
                    <a:schemeClr val="dk1">
                      <a:alpha val="40000"/>
                    </a:schemeClr>
                  </a:outerShdw>
                </a:effectLst>
                <a:latin typeface="Times New Roman"/>
                <a:cs typeface="Times New Roman"/>
              </a:rPr>
              <a:t> </a:t>
            </a:r>
            <a:r>
              <a:rPr lang="en-US" sz="4400" kern="10" dirty="0" err="1">
                <a:ln w="0"/>
                <a:effectLst>
                  <a:outerShdw blurRad="38100" dist="19050" dir="2700000" algn="tl" rotWithShape="0">
                    <a:schemeClr val="dk1">
                      <a:alpha val="40000"/>
                    </a:schemeClr>
                  </a:outerShdw>
                </a:effectLst>
                <a:latin typeface="Times New Roman"/>
                <a:cs typeface="Times New Roman"/>
              </a:rPr>
              <a:t>ngữ</a:t>
            </a:r>
            <a:r>
              <a:rPr lang="en-US" sz="4400" kern="10" dirty="0">
                <a:ln w="0"/>
                <a:effectLst>
                  <a:outerShdw blurRad="38100" dist="19050" dir="2700000" algn="tl" rotWithShape="0">
                    <a:schemeClr val="dk1">
                      <a:alpha val="40000"/>
                    </a:schemeClr>
                  </a:outerShdw>
                </a:effectLst>
                <a:latin typeface="Times New Roman"/>
                <a:cs typeface="Times New Roman"/>
              </a:rPr>
              <a:t> </a:t>
            </a:r>
            <a:r>
              <a:rPr lang="en-US" sz="4400" kern="10" dirty="0" err="1">
                <a:ln w="0"/>
                <a:effectLst>
                  <a:outerShdw blurRad="38100" dist="19050" dir="2700000" algn="tl" rotWithShape="0">
                    <a:schemeClr val="dk1">
                      <a:alpha val="40000"/>
                    </a:schemeClr>
                  </a:outerShdw>
                </a:effectLst>
                <a:latin typeface="Times New Roman"/>
                <a:cs typeface="Times New Roman"/>
              </a:rPr>
              <a:t>dưới</a:t>
            </a:r>
            <a:r>
              <a:rPr lang="en-US" sz="4400" kern="10" dirty="0">
                <a:ln w="0"/>
                <a:effectLst>
                  <a:outerShdw blurRad="38100" dist="19050" dir="2700000" algn="tl" rotWithShape="0">
                    <a:schemeClr val="dk1">
                      <a:alpha val="40000"/>
                    </a:schemeClr>
                  </a:outerShdw>
                </a:effectLst>
                <a:latin typeface="Times New Roman"/>
                <a:cs typeface="Times New Roman"/>
              </a:rPr>
              <a:t> </a:t>
            </a:r>
            <a:r>
              <a:rPr lang="en-US" sz="4400" kern="10" dirty="0" err="1">
                <a:ln w="0"/>
                <a:effectLst>
                  <a:outerShdw blurRad="38100" dist="19050" dir="2700000" algn="tl" rotWithShape="0">
                    <a:schemeClr val="dk1">
                      <a:alpha val="40000"/>
                    </a:schemeClr>
                  </a:outerShdw>
                </a:effectLst>
                <a:latin typeface="Times New Roman"/>
                <a:cs typeface="Times New Roman"/>
              </a:rPr>
              <a:t>đây</a:t>
            </a:r>
            <a:endParaRPr lang="en-US" sz="4400" kern="10" dirty="0">
              <a:ln w="0"/>
              <a:effectLst>
                <a:outerShdw blurRad="38100" dist="19050" dir="2700000" algn="tl" rotWithShape="0">
                  <a:schemeClr val="dk1">
                    <a:alpha val="40000"/>
                  </a:schemeClr>
                </a:outerShdw>
              </a:effectLst>
              <a:latin typeface="Times New Roman"/>
              <a:cs typeface="Times New Roman"/>
            </a:endParaRPr>
          </a:p>
          <a:p>
            <a:pPr>
              <a:defRPr/>
            </a:pPr>
            <a:r>
              <a:rPr lang="en-US" sz="4400" kern="10" dirty="0">
                <a:ln w="0"/>
                <a:effectLst>
                  <a:outerShdw blurRad="38100" dist="19050" dir="2700000" algn="tl" rotWithShape="0">
                    <a:schemeClr val="dk1">
                      <a:alpha val="40000"/>
                    </a:schemeClr>
                  </a:outerShdw>
                </a:effectLst>
                <a:latin typeface="Times New Roman"/>
                <a:cs typeface="Times New Roman"/>
              </a:rPr>
              <a:t> </a:t>
            </a:r>
            <a:r>
              <a:rPr lang="en-US" sz="4400" kern="10" dirty="0" err="1">
                <a:ln w="0"/>
                <a:effectLst>
                  <a:outerShdw blurRad="38100" dist="19050" dir="2700000" algn="tl" rotWithShape="0">
                    <a:schemeClr val="dk1">
                      <a:alpha val="40000"/>
                    </a:schemeClr>
                  </a:outerShdw>
                </a:effectLst>
                <a:latin typeface="Times New Roman"/>
                <a:cs typeface="Times New Roman"/>
              </a:rPr>
              <a:t>để</a:t>
            </a:r>
            <a:r>
              <a:rPr lang="en-US" sz="4400" kern="10" dirty="0">
                <a:ln w="0"/>
                <a:effectLst>
                  <a:outerShdw blurRad="38100" dist="19050" dir="2700000" algn="tl" rotWithShape="0">
                    <a:schemeClr val="dk1">
                      <a:alpha val="40000"/>
                    </a:schemeClr>
                  </a:outerShdw>
                </a:effectLst>
                <a:latin typeface="Times New Roman"/>
                <a:cs typeface="Times New Roman"/>
              </a:rPr>
              <a:t> </a:t>
            </a:r>
            <a:r>
              <a:rPr lang="en-US" sz="4400" kern="10" dirty="0" err="1">
                <a:ln w="0"/>
                <a:effectLst>
                  <a:outerShdw blurRad="38100" dist="19050" dir="2700000" algn="tl" rotWithShape="0">
                    <a:schemeClr val="dk1">
                      <a:alpha val="40000"/>
                    </a:schemeClr>
                  </a:outerShdw>
                </a:effectLst>
                <a:latin typeface="Times New Roman"/>
                <a:cs typeface="Times New Roman"/>
              </a:rPr>
              <a:t>tạo</a:t>
            </a:r>
            <a:r>
              <a:rPr lang="en-US" sz="4400" kern="10" dirty="0">
                <a:ln w="0"/>
                <a:effectLst>
                  <a:outerShdw blurRad="38100" dist="19050" dir="2700000" algn="tl" rotWithShape="0">
                    <a:schemeClr val="dk1">
                      <a:alpha val="40000"/>
                    </a:schemeClr>
                  </a:outerShdw>
                </a:effectLst>
                <a:latin typeface="Times New Roman"/>
                <a:cs typeface="Times New Roman"/>
              </a:rPr>
              <a:t> </a:t>
            </a:r>
            <a:r>
              <a:rPr lang="en-US" sz="4400" kern="10" dirty="0" err="1">
                <a:ln w="0"/>
                <a:effectLst>
                  <a:outerShdw blurRad="38100" dist="19050" dir="2700000" algn="tl" rotWithShape="0">
                    <a:schemeClr val="dk1">
                      <a:alpha val="40000"/>
                    </a:schemeClr>
                  </a:outerShdw>
                </a:effectLst>
                <a:latin typeface="Times New Roman"/>
                <a:cs typeface="Times New Roman"/>
              </a:rPr>
              <a:t>thành</a:t>
            </a:r>
            <a:r>
              <a:rPr lang="en-US" sz="4400" kern="10" dirty="0">
                <a:ln w="0"/>
                <a:effectLst>
                  <a:outerShdw blurRad="38100" dist="19050" dir="2700000" algn="tl" rotWithShape="0">
                    <a:schemeClr val="dk1">
                      <a:alpha val="40000"/>
                    </a:schemeClr>
                  </a:outerShdw>
                </a:effectLst>
                <a:latin typeface="Times New Roman"/>
                <a:cs typeface="Times New Roman"/>
              </a:rPr>
              <a:t> </a:t>
            </a:r>
            <a:r>
              <a:rPr lang="en-US" sz="4400" kern="10" dirty="0" err="1">
                <a:ln w="0"/>
                <a:effectLst>
                  <a:outerShdw blurRad="38100" dist="19050" dir="2700000" algn="tl" rotWithShape="0">
                    <a:schemeClr val="dk1">
                      <a:alpha val="40000"/>
                    </a:schemeClr>
                  </a:outerShdw>
                </a:effectLst>
                <a:latin typeface="Times New Roman"/>
                <a:cs typeface="Times New Roman"/>
              </a:rPr>
              <a:t>những</a:t>
            </a:r>
            <a:r>
              <a:rPr lang="en-US" sz="4400" kern="10" dirty="0">
                <a:ln w="0"/>
                <a:effectLst>
                  <a:outerShdw blurRad="38100" dist="19050" dir="2700000" algn="tl" rotWithShape="0">
                    <a:schemeClr val="dk1">
                      <a:alpha val="40000"/>
                    </a:schemeClr>
                  </a:outerShdw>
                </a:effectLst>
                <a:latin typeface="Times New Roman"/>
                <a:cs typeface="Times New Roman"/>
              </a:rPr>
              <a:t> </a:t>
            </a:r>
            <a:r>
              <a:rPr lang="en-US" sz="4400" kern="10" dirty="0" err="1">
                <a:ln w="0"/>
                <a:effectLst>
                  <a:outerShdw blurRad="38100" dist="19050" dir="2700000" algn="tl" rotWithShape="0">
                    <a:schemeClr val="dk1">
                      <a:alpha val="40000"/>
                    </a:schemeClr>
                  </a:outerShdw>
                </a:effectLst>
                <a:latin typeface="Times New Roman"/>
                <a:cs typeface="Times New Roman"/>
              </a:rPr>
              <a:t>cụm</a:t>
            </a:r>
            <a:r>
              <a:rPr lang="en-US" sz="4400" kern="10" dirty="0">
                <a:ln w="0"/>
                <a:effectLst>
                  <a:outerShdw blurRad="38100" dist="19050" dir="2700000" algn="tl" rotWithShape="0">
                    <a:schemeClr val="dk1">
                      <a:alpha val="40000"/>
                    </a:schemeClr>
                  </a:outerShdw>
                </a:effectLst>
                <a:latin typeface="Times New Roman"/>
                <a:cs typeface="Times New Roman"/>
              </a:rPr>
              <a:t> </a:t>
            </a:r>
            <a:r>
              <a:rPr lang="en-US" sz="4400" kern="10" dirty="0" err="1">
                <a:ln w="0"/>
                <a:effectLst>
                  <a:outerShdw blurRad="38100" dist="19050" dir="2700000" algn="tl" rotWithShape="0">
                    <a:schemeClr val="dk1">
                      <a:alpha val="40000"/>
                    </a:schemeClr>
                  </a:outerShdw>
                </a:effectLst>
                <a:latin typeface="Times New Roman"/>
                <a:cs typeface="Times New Roman"/>
              </a:rPr>
              <a:t>từ</a:t>
            </a:r>
            <a:r>
              <a:rPr lang="en-US" sz="4400" kern="10" dirty="0">
                <a:ln w="0"/>
                <a:effectLst>
                  <a:outerShdw blurRad="38100" dist="19050" dir="2700000" algn="tl" rotWithShape="0">
                    <a:schemeClr val="dk1">
                      <a:alpha val="40000"/>
                    </a:schemeClr>
                  </a:outerShdw>
                </a:effectLst>
                <a:latin typeface="Times New Roman"/>
                <a:cs typeface="Times New Roman"/>
              </a:rPr>
              <a:t> </a:t>
            </a:r>
            <a:r>
              <a:rPr lang="en-US" sz="4400" kern="10" dirty="0" err="1">
                <a:ln w="0"/>
                <a:effectLst>
                  <a:outerShdw blurRad="38100" dist="19050" dir="2700000" algn="tl" rotWithShape="0">
                    <a:schemeClr val="dk1">
                      <a:alpha val="40000"/>
                    </a:schemeClr>
                  </a:outerShdw>
                </a:effectLst>
                <a:latin typeface="Times New Roman"/>
                <a:cs typeface="Times New Roman"/>
              </a:rPr>
              <a:t>có</a:t>
            </a:r>
            <a:r>
              <a:rPr lang="en-US" sz="4400" kern="10" dirty="0">
                <a:ln w="0"/>
                <a:effectLst>
                  <a:outerShdw blurRad="38100" dist="19050" dir="2700000" algn="tl" rotWithShape="0">
                    <a:schemeClr val="dk1">
                      <a:alpha val="40000"/>
                    </a:schemeClr>
                  </a:outerShdw>
                </a:effectLst>
                <a:latin typeface="Times New Roman"/>
                <a:cs typeface="Times New Roman"/>
              </a:rPr>
              <a:t> </a:t>
            </a:r>
            <a:r>
              <a:rPr lang="en-US" sz="4400" kern="10" dirty="0" err="1">
                <a:ln w="0"/>
                <a:effectLst>
                  <a:outerShdw blurRad="38100" dist="19050" dir="2700000" algn="tl" rotWithShape="0">
                    <a:schemeClr val="dk1">
                      <a:alpha val="40000"/>
                    </a:schemeClr>
                  </a:outerShdw>
                </a:effectLst>
                <a:latin typeface="Times New Roman"/>
                <a:cs typeface="Times New Roman"/>
              </a:rPr>
              <a:t>nghĩa</a:t>
            </a:r>
            <a:r>
              <a:rPr lang="en-US" sz="4400" kern="10" dirty="0">
                <a:ln w="0"/>
                <a:effectLst>
                  <a:outerShdw blurRad="38100" dist="19050" dir="2700000" algn="tl" rotWithShape="0">
                    <a:schemeClr val="dk1">
                      <a:alpha val="40000"/>
                    </a:schemeClr>
                  </a:outerShdw>
                </a:effectLst>
                <a:latin typeface="Times New Roman"/>
                <a:cs typeface="Times New Roman"/>
              </a:rPr>
              <a:t>:</a:t>
            </a:r>
          </a:p>
        </p:txBody>
      </p:sp>
      <p:sp>
        <p:nvSpPr>
          <p:cNvPr id="3" name="TextBox 2"/>
          <p:cNvSpPr txBox="1">
            <a:spLocks noChangeArrowheads="1"/>
          </p:cNvSpPr>
          <p:nvPr/>
        </p:nvSpPr>
        <p:spPr bwMode="auto">
          <a:xfrm>
            <a:off x="0" y="1371600"/>
            <a:ext cx="1208933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3000" dirty="0" err="1">
                <a:solidFill>
                  <a:srgbClr val="000099"/>
                </a:solidFill>
                <a:latin typeface="Times New Roman" panose="02020603050405020304" pitchFamily="18" charset="0"/>
                <a:cs typeface="Times New Roman" panose="02020603050405020304" pitchFamily="18" charset="0"/>
              </a:rPr>
              <a:t>Tinh</a:t>
            </a:r>
            <a:r>
              <a:rPr lang="en-US" altLang="en-US" sz="3000" dirty="0">
                <a:solidFill>
                  <a:srgbClr val="000099"/>
                </a:solidFill>
                <a:latin typeface="Times New Roman" panose="02020603050405020304" pitchFamily="18" charset="0"/>
                <a:cs typeface="Times New Roman" panose="02020603050405020304" pitchFamily="18" charset="0"/>
              </a:rPr>
              <a:t> </a:t>
            </a:r>
            <a:r>
              <a:rPr lang="en-US" altLang="en-US" sz="3000" dirty="0" err="1">
                <a:solidFill>
                  <a:srgbClr val="000099"/>
                </a:solidFill>
                <a:latin typeface="Times New Roman" panose="02020603050405020304" pitchFamily="18" charset="0"/>
                <a:cs typeface="Times New Roman" panose="02020603050405020304" pitchFamily="18" charset="0"/>
              </a:rPr>
              <a:t>thần</a:t>
            </a:r>
            <a:r>
              <a:rPr lang="en-US" altLang="en-US" sz="3000" dirty="0">
                <a:solidFill>
                  <a:srgbClr val="000099"/>
                </a:solidFill>
                <a:latin typeface="Times New Roman" panose="02020603050405020304" pitchFamily="18" charset="0"/>
                <a:cs typeface="Times New Roman" panose="02020603050405020304" pitchFamily="18" charset="0"/>
              </a:rPr>
              <a:t>, </a:t>
            </a:r>
            <a:r>
              <a:rPr lang="en-US" altLang="en-US" sz="3000" dirty="0" err="1">
                <a:solidFill>
                  <a:srgbClr val="000099"/>
                </a:solidFill>
                <a:latin typeface="Times New Roman" panose="02020603050405020304" pitchFamily="18" charset="0"/>
                <a:cs typeface="Times New Roman" panose="02020603050405020304" pitchFamily="18" charset="0"/>
              </a:rPr>
              <a:t>hành</a:t>
            </a:r>
            <a:r>
              <a:rPr lang="en-US" altLang="en-US" sz="3000" dirty="0">
                <a:solidFill>
                  <a:srgbClr val="000099"/>
                </a:solidFill>
                <a:latin typeface="Times New Roman" panose="02020603050405020304" pitchFamily="18" charset="0"/>
                <a:cs typeface="Times New Roman" panose="02020603050405020304" pitchFamily="18" charset="0"/>
              </a:rPr>
              <a:t> </a:t>
            </a:r>
            <a:r>
              <a:rPr lang="en-US" altLang="en-US" sz="3000" dirty="0" err="1">
                <a:solidFill>
                  <a:srgbClr val="000099"/>
                </a:solidFill>
                <a:latin typeface="Times New Roman" panose="02020603050405020304" pitchFamily="18" charset="0"/>
                <a:cs typeface="Times New Roman" panose="02020603050405020304" pitchFamily="18" charset="0"/>
              </a:rPr>
              <a:t>động</a:t>
            </a:r>
            <a:r>
              <a:rPr lang="en-US" altLang="en-US" sz="3000" dirty="0">
                <a:solidFill>
                  <a:srgbClr val="000099"/>
                </a:solidFill>
                <a:latin typeface="Times New Roman" panose="02020603050405020304" pitchFamily="18" charset="0"/>
                <a:cs typeface="Times New Roman" panose="02020603050405020304" pitchFamily="18" charset="0"/>
              </a:rPr>
              <a:t>, </a:t>
            </a:r>
            <a:r>
              <a:rPr lang="en-US" altLang="en-US" sz="3000" dirty="0" err="1">
                <a:solidFill>
                  <a:srgbClr val="000099"/>
                </a:solidFill>
                <a:latin typeface="Times New Roman" panose="02020603050405020304" pitchFamily="18" charset="0"/>
                <a:cs typeface="Times New Roman" panose="02020603050405020304" pitchFamily="18" charset="0"/>
              </a:rPr>
              <a:t>xông</a:t>
            </a:r>
            <a:r>
              <a:rPr lang="en-US" altLang="en-US" sz="3000" dirty="0">
                <a:solidFill>
                  <a:srgbClr val="000099"/>
                </a:solidFill>
                <a:latin typeface="Times New Roman" panose="02020603050405020304" pitchFamily="18" charset="0"/>
                <a:cs typeface="Times New Roman" panose="02020603050405020304" pitchFamily="18" charset="0"/>
              </a:rPr>
              <a:t> </a:t>
            </a:r>
            <a:r>
              <a:rPr lang="en-US" altLang="en-US" sz="3000" dirty="0" err="1">
                <a:solidFill>
                  <a:srgbClr val="000099"/>
                </a:solidFill>
                <a:latin typeface="Times New Roman" panose="02020603050405020304" pitchFamily="18" charset="0"/>
                <a:cs typeface="Times New Roman" panose="02020603050405020304" pitchFamily="18" charset="0"/>
              </a:rPr>
              <a:t>lên</a:t>
            </a:r>
            <a:r>
              <a:rPr lang="en-US" altLang="en-US" sz="3000" dirty="0">
                <a:solidFill>
                  <a:srgbClr val="000099"/>
                </a:solidFill>
                <a:latin typeface="Times New Roman" panose="02020603050405020304" pitchFamily="18" charset="0"/>
                <a:cs typeface="Times New Roman" panose="02020603050405020304" pitchFamily="18" charset="0"/>
              </a:rPr>
              <a:t>, </a:t>
            </a:r>
            <a:r>
              <a:rPr lang="en-US" altLang="en-US" sz="3000" dirty="0" err="1">
                <a:solidFill>
                  <a:srgbClr val="000099"/>
                </a:solidFill>
                <a:latin typeface="Times New Roman" panose="02020603050405020304" pitchFamily="18" charset="0"/>
                <a:cs typeface="Times New Roman" panose="02020603050405020304" pitchFamily="18" charset="0"/>
              </a:rPr>
              <a:t>người</a:t>
            </a:r>
            <a:r>
              <a:rPr lang="en-US" altLang="en-US" sz="3000" dirty="0">
                <a:solidFill>
                  <a:srgbClr val="000099"/>
                </a:solidFill>
                <a:latin typeface="Times New Roman" panose="02020603050405020304" pitchFamily="18" charset="0"/>
                <a:cs typeface="Times New Roman" panose="02020603050405020304" pitchFamily="18" charset="0"/>
              </a:rPr>
              <a:t> </a:t>
            </a:r>
            <a:r>
              <a:rPr lang="en-US" altLang="en-US" sz="3000" dirty="0" err="1">
                <a:solidFill>
                  <a:srgbClr val="000099"/>
                </a:solidFill>
                <a:latin typeface="Times New Roman" panose="02020603050405020304" pitchFamily="18" charset="0"/>
                <a:cs typeface="Times New Roman" panose="02020603050405020304" pitchFamily="18" charset="0"/>
              </a:rPr>
              <a:t>chiến</a:t>
            </a:r>
            <a:r>
              <a:rPr lang="en-US" altLang="en-US" sz="3000" dirty="0">
                <a:solidFill>
                  <a:srgbClr val="000099"/>
                </a:solidFill>
                <a:latin typeface="Times New Roman" panose="02020603050405020304" pitchFamily="18" charset="0"/>
                <a:cs typeface="Times New Roman" panose="02020603050405020304" pitchFamily="18" charset="0"/>
              </a:rPr>
              <a:t> </a:t>
            </a:r>
            <a:r>
              <a:rPr lang="en-US" altLang="en-US" sz="3000" dirty="0" err="1">
                <a:solidFill>
                  <a:srgbClr val="000099"/>
                </a:solidFill>
                <a:latin typeface="Times New Roman" panose="02020603050405020304" pitchFamily="18" charset="0"/>
                <a:cs typeface="Times New Roman" panose="02020603050405020304" pitchFamily="18" charset="0"/>
              </a:rPr>
              <a:t>sĩ</a:t>
            </a:r>
            <a:r>
              <a:rPr lang="en-US" altLang="en-US" sz="3000" dirty="0">
                <a:solidFill>
                  <a:srgbClr val="000099"/>
                </a:solidFill>
                <a:latin typeface="Times New Roman" panose="02020603050405020304" pitchFamily="18" charset="0"/>
                <a:cs typeface="Times New Roman" panose="02020603050405020304" pitchFamily="18" charset="0"/>
              </a:rPr>
              <a:t>, </a:t>
            </a:r>
            <a:r>
              <a:rPr lang="en-US" altLang="en-US" sz="3000" dirty="0" err="1">
                <a:solidFill>
                  <a:srgbClr val="000099"/>
                </a:solidFill>
                <a:latin typeface="Times New Roman" panose="02020603050405020304" pitchFamily="18" charset="0"/>
                <a:cs typeface="Times New Roman" panose="02020603050405020304" pitchFamily="18" charset="0"/>
              </a:rPr>
              <a:t>nữ</a:t>
            </a:r>
            <a:r>
              <a:rPr lang="en-US" altLang="en-US" sz="3000" dirty="0">
                <a:solidFill>
                  <a:srgbClr val="000099"/>
                </a:solidFill>
                <a:latin typeface="Times New Roman" panose="02020603050405020304" pitchFamily="18" charset="0"/>
                <a:cs typeface="Times New Roman" panose="02020603050405020304" pitchFamily="18" charset="0"/>
              </a:rPr>
              <a:t> du </a:t>
            </a:r>
            <a:r>
              <a:rPr lang="en-US" altLang="en-US" sz="3000" dirty="0" err="1">
                <a:solidFill>
                  <a:srgbClr val="000099"/>
                </a:solidFill>
                <a:latin typeface="Times New Roman" panose="02020603050405020304" pitchFamily="18" charset="0"/>
                <a:cs typeface="Times New Roman" panose="02020603050405020304" pitchFamily="18" charset="0"/>
              </a:rPr>
              <a:t>kích</a:t>
            </a:r>
            <a:r>
              <a:rPr lang="en-US" altLang="en-US" sz="3000" dirty="0">
                <a:solidFill>
                  <a:srgbClr val="000099"/>
                </a:solidFill>
                <a:latin typeface="Times New Roman" panose="02020603050405020304" pitchFamily="18" charset="0"/>
                <a:cs typeface="Times New Roman" panose="02020603050405020304" pitchFamily="18" charset="0"/>
              </a:rPr>
              <a:t>, </a:t>
            </a:r>
            <a:r>
              <a:rPr lang="en-US" altLang="en-US" sz="3000" dirty="0" err="1">
                <a:solidFill>
                  <a:srgbClr val="000099"/>
                </a:solidFill>
                <a:latin typeface="Times New Roman" panose="02020603050405020304" pitchFamily="18" charset="0"/>
                <a:cs typeface="Times New Roman" panose="02020603050405020304" pitchFamily="18" charset="0"/>
              </a:rPr>
              <a:t>em</a:t>
            </a:r>
            <a:r>
              <a:rPr lang="en-US" altLang="en-US" sz="3000" dirty="0">
                <a:solidFill>
                  <a:srgbClr val="000099"/>
                </a:solidFill>
                <a:latin typeface="Times New Roman" panose="02020603050405020304" pitchFamily="18" charset="0"/>
                <a:cs typeface="Times New Roman" panose="02020603050405020304" pitchFamily="18" charset="0"/>
              </a:rPr>
              <a:t> </a:t>
            </a:r>
            <a:r>
              <a:rPr lang="en-US" altLang="en-US" sz="3000" dirty="0" err="1">
                <a:solidFill>
                  <a:srgbClr val="000099"/>
                </a:solidFill>
                <a:latin typeface="Times New Roman" panose="02020603050405020304" pitchFamily="18" charset="0"/>
                <a:cs typeface="Times New Roman" panose="02020603050405020304" pitchFamily="18" charset="0"/>
              </a:rPr>
              <a:t>bé</a:t>
            </a:r>
            <a:r>
              <a:rPr lang="en-US" altLang="en-US" sz="3000" dirty="0">
                <a:solidFill>
                  <a:srgbClr val="000099"/>
                </a:solidFill>
                <a:latin typeface="Times New Roman" panose="02020603050405020304" pitchFamily="18" charset="0"/>
                <a:cs typeface="Times New Roman" panose="02020603050405020304" pitchFamily="18" charset="0"/>
              </a:rPr>
              <a:t> </a:t>
            </a:r>
            <a:r>
              <a:rPr lang="en-US" altLang="en-US" sz="3000" dirty="0" err="1">
                <a:solidFill>
                  <a:srgbClr val="000099"/>
                </a:solidFill>
                <a:latin typeface="Times New Roman" panose="02020603050405020304" pitchFamily="18" charset="0"/>
                <a:cs typeface="Times New Roman" panose="02020603050405020304" pitchFamily="18" charset="0"/>
              </a:rPr>
              <a:t>liên</a:t>
            </a:r>
            <a:r>
              <a:rPr lang="en-US" altLang="en-US" sz="3000" dirty="0">
                <a:solidFill>
                  <a:srgbClr val="000099"/>
                </a:solidFill>
                <a:latin typeface="Times New Roman" panose="02020603050405020304" pitchFamily="18" charset="0"/>
                <a:cs typeface="Times New Roman" panose="02020603050405020304" pitchFamily="18" charset="0"/>
              </a:rPr>
              <a:t> </a:t>
            </a:r>
            <a:r>
              <a:rPr lang="en-US" altLang="en-US" sz="3000" dirty="0" err="1">
                <a:solidFill>
                  <a:srgbClr val="000099"/>
                </a:solidFill>
                <a:latin typeface="Times New Roman" panose="02020603050405020304" pitchFamily="18" charset="0"/>
                <a:cs typeface="Times New Roman" panose="02020603050405020304" pitchFamily="18" charset="0"/>
              </a:rPr>
              <a:t>lạc</a:t>
            </a:r>
            <a:r>
              <a:rPr lang="en-US" altLang="en-US" sz="3000" dirty="0">
                <a:solidFill>
                  <a:srgbClr val="000099"/>
                </a:solidFill>
                <a:latin typeface="Times New Roman" panose="02020603050405020304" pitchFamily="18" charset="0"/>
                <a:cs typeface="Times New Roman" panose="02020603050405020304" pitchFamily="18" charset="0"/>
              </a:rPr>
              <a:t>, </a:t>
            </a:r>
            <a:r>
              <a:rPr lang="en-US" altLang="en-US" sz="3000" dirty="0" err="1">
                <a:solidFill>
                  <a:srgbClr val="000099"/>
                </a:solidFill>
                <a:latin typeface="Times New Roman" panose="02020603050405020304" pitchFamily="18" charset="0"/>
                <a:cs typeface="Times New Roman" panose="02020603050405020304" pitchFamily="18" charset="0"/>
              </a:rPr>
              <a:t>nhận</a:t>
            </a:r>
            <a:r>
              <a:rPr lang="en-US" altLang="en-US" sz="3000" dirty="0">
                <a:solidFill>
                  <a:srgbClr val="000099"/>
                </a:solidFill>
                <a:latin typeface="Times New Roman" panose="02020603050405020304" pitchFamily="18" charset="0"/>
                <a:cs typeface="Times New Roman" panose="02020603050405020304" pitchFamily="18" charset="0"/>
              </a:rPr>
              <a:t> </a:t>
            </a:r>
            <a:r>
              <a:rPr lang="en-US" altLang="en-US" sz="3000" dirty="0" err="1">
                <a:solidFill>
                  <a:srgbClr val="000099"/>
                </a:solidFill>
                <a:latin typeface="Times New Roman" panose="02020603050405020304" pitchFamily="18" charset="0"/>
                <a:cs typeface="Times New Roman" panose="02020603050405020304" pitchFamily="18" charset="0"/>
              </a:rPr>
              <a:t>khuyết</a:t>
            </a:r>
            <a:r>
              <a:rPr lang="en-US" altLang="en-US" sz="3000" dirty="0">
                <a:solidFill>
                  <a:srgbClr val="000099"/>
                </a:solidFill>
                <a:latin typeface="Times New Roman" panose="02020603050405020304" pitchFamily="18" charset="0"/>
                <a:cs typeface="Times New Roman" panose="02020603050405020304" pitchFamily="18" charset="0"/>
              </a:rPr>
              <a:t> </a:t>
            </a:r>
            <a:r>
              <a:rPr lang="en-US" altLang="en-US" sz="3000" dirty="0" err="1">
                <a:solidFill>
                  <a:srgbClr val="000099"/>
                </a:solidFill>
                <a:latin typeface="Times New Roman" panose="02020603050405020304" pitchFamily="18" charset="0"/>
                <a:cs typeface="Times New Roman" panose="02020603050405020304" pitchFamily="18" charset="0"/>
              </a:rPr>
              <a:t>điểm</a:t>
            </a:r>
            <a:r>
              <a:rPr lang="en-US" altLang="en-US" sz="3000" dirty="0">
                <a:solidFill>
                  <a:srgbClr val="000099"/>
                </a:solidFill>
                <a:latin typeface="Times New Roman" panose="02020603050405020304" pitchFamily="18" charset="0"/>
                <a:cs typeface="Times New Roman" panose="02020603050405020304" pitchFamily="18" charset="0"/>
              </a:rPr>
              <a:t>, </a:t>
            </a:r>
            <a:r>
              <a:rPr lang="en-US" altLang="en-US" sz="3000" dirty="0" err="1">
                <a:solidFill>
                  <a:srgbClr val="000099"/>
                </a:solidFill>
                <a:latin typeface="Times New Roman" panose="02020603050405020304" pitchFamily="18" charset="0"/>
                <a:cs typeface="Times New Roman" panose="02020603050405020304" pitchFamily="18" charset="0"/>
              </a:rPr>
              <a:t>cứu</a:t>
            </a:r>
            <a:r>
              <a:rPr lang="en-US" altLang="en-US" sz="3000" dirty="0">
                <a:solidFill>
                  <a:srgbClr val="000099"/>
                </a:solidFill>
                <a:latin typeface="Times New Roman" panose="02020603050405020304" pitchFamily="18" charset="0"/>
                <a:cs typeface="Times New Roman" panose="02020603050405020304" pitchFamily="18" charset="0"/>
              </a:rPr>
              <a:t> </a:t>
            </a:r>
            <a:r>
              <a:rPr lang="en-US" altLang="en-US" sz="3000" dirty="0" err="1">
                <a:solidFill>
                  <a:srgbClr val="000099"/>
                </a:solidFill>
                <a:latin typeface="Times New Roman" panose="02020603050405020304" pitchFamily="18" charset="0"/>
                <a:cs typeface="Times New Roman" panose="02020603050405020304" pitchFamily="18" charset="0"/>
              </a:rPr>
              <a:t>bạn</a:t>
            </a:r>
            <a:r>
              <a:rPr lang="en-US" altLang="en-US" sz="3000" dirty="0">
                <a:solidFill>
                  <a:srgbClr val="000099"/>
                </a:solidFill>
                <a:latin typeface="Times New Roman" panose="02020603050405020304" pitchFamily="18" charset="0"/>
                <a:cs typeface="Times New Roman" panose="02020603050405020304" pitchFamily="18" charset="0"/>
              </a:rPr>
              <a:t>, </a:t>
            </a:r>
            <a:r>
              <a:rPr lang="en-US" altLang="en-US" sz="3000" dirty="0" err="1">
                <a:solidFill>
                  <a:srgbClr val="000099"/>
                </a:solidFill>
                <a:latin typeface="Times New Roman" panose="02020603050405020304" pitchFamily="18" charset="0"/>
                <a:cs typeface="Times New Roman" panose="02020603050405020304" pitchFamily="18" charset="0"/>
              </a:rPr>
              <a:t>chống</a:t>
            </a:r>
            <a:r>
              <a:rPr lang="en-US" altLang="en-US" sz="3000" dirty="0">
                <a:solidFill>
                  <a:srgbClr val="000099"/>
                </a:solidFill>
                <a:latin typeface="Times New Roman" panose="02020603050405020304" pitchFamily="18" charset="0"/>
                <a:cs typeface="Times New Roman" panose="02020603050405020304" pitchFamily="18" charset="0"/>
              </a:rPr>
              <a:t> </a:t>
            </a:r>
            <a:r>
              <a:rPr lang="en-US" altLang="en-US" sz="3000" dirty="0" err="1">
                <a:solidFill>
                  <a:srgbClr val="000099"/>
                </a:solidFill>
                <a:latin typeface="Times New Roman" panose="02020603050405020304" pitchFamily="18" charset="0"/>
                <a:cs typeface="Times New Roman" panose="02020603050405020304" pitchFamily="18" charset="0"/>
              </a:rPr>
              <a:t>lại</a:t>
            </a:r>
            <a:r>
              <a:rPr lang="en-US" altLang="en-US" sz="3000" dirty="0">
                <a:solidFill>
                  <a:srgbClr val="000099"/>
                </a:solidFill>
                <a:latin typeface="Times New Roman" panose="02020603050405020304" pitchFamily="18" charset="0"/>
                <a:cs typeface="Times New Roman" panose="02020603050405020304" pitchFamily="18" charset="0"/>
              </a:rPr>
              <a:t> </a:t>
            </a:r>
            <a:r>
              <a:rPr lang="en-US" altLang="en-US" sz="3000" dirty="0" err="1">
                <a:solidFill>
                  <a:srgbClr val="000099"/>
                </a:solidFill>
                <a:latin typeface="Times New Roman" panose="02020603050405020304" pitchFamily="18" charset="0"/>
                <a:cs typeface="Times New Roman" panose="02020603050405020304" pitchFamily="18" charset="0"/>
              </a:rPr>
              <a:t>cường</a:t>
            </a:r>
            <a:r>
              <a:rPr lang="en-US" altLang="en-US" sz="3000" dirty="0">
                <a:solidFill>
                  <a:srgbClr val="000099"/>
                </a:solidFill>
                <a:latin typeface="Times New Roman" panose="02020603050405020304" pitchFamily="18" charset="0"/>
                <a:cs typeface="Times New Roman" panose="02020603050405020304" pitchFamily="18" charset="0"/>
              </a:rPr>
              <a:t> </a:t>
            </a:r>
            <a:r>
              <a:rPr lang="en-US" altLang="en-US" sz="3000" dirty="0" err="1">
                <a:solidFill>
                  <a:srgbClr val="000099"/>
                </a:solidFill>
                <a:latin typeface="Times New Roman" panose="02020603050405020304" pitchFamily="18" charset="0"/>
                <a:cs typeface="Times New Roman" panose="02020603050405020304" pitchFamily="18" charset="0"/>
              </a:rPr>
              <a:t>quyền</a:t>
            </a:r>
            <a:r>
              <a:rPr lang="en-US" altLang="en-US" sz="3000" dirty="0">
                <a:solidFill>
                  <a:srgbClr val="000099"/>
                </a:solidFill>
                <a:latin typeface="Times New Roman" panose="02020603050405020304" pitchFamily="18" charset="0"/>
                <a:cs typeface="Times New Roman" panose="02020603050405020304" pitchFamily="18" charset="0"/>
              </a:rPr>
              <a:t>, </a:t>
            </a:r>
            <a:r>
              <a:rPr lang="en-US" altLang="en-US" sz="3000" dirty="0" err="1">
                <a:solidFill>
                  <a:srgbClr val="000099"/>
                </a:solidFill>
                <a:latin typeface="Times New Roman" panose="02020603050405020304" pitchFamily="18" charset="0"/>
                <a:cs typeface="Times New Roman" panose="02020603050405020304" pitchFamily="18" charset="0"/>
              </a:rPr>
              <a:t>trước</a:t>
            </a:r>
            <a:r>
              <a:rPr lang="en-US" altLang="en-US" sz="3000" dirty="0">
                <a:solidFill>
                  <a:srgbClr val="000099"/>
                </a:solidFill>
                <a:latin typeface="Times New Roman" panose="02020603050405020304" pitchFamily="18" charset="0"/>
                <a:cs typeface="Times New Roman" panose="02020603050405020304" pitchFamily="18" charset="0"/>
              </a:rPr>
              <a:t> </a:t>
            </a:r>
            <a:r>
              <a:rPr lang="en-US" altLang="en-US" sz="3000" dirty="0" err="1">
                <a:solidFill>
                  <a:srgbClr val="000099"/>
                </a:solidFill>
                <a:latin typeface="Times New Roman" panose="02020603050405020304" pitchFamily="18" charset="0"/>
                <a:cs typeface="Times New Roman" panose="02020603050405020304" pitchFamily="18" charset="0"/>
              </a:rPr>
              <a:t>kẻ</a:t>
            </a:r>
            <a:r>
              <a:rPr lang="en-US" altLang="en-US" sz="3000" dirty="0">
                <a:solidFill>
                  <a:srgbClr val="000099"/>
                </a:solidFill>
                <a:latin typeface="Times New Roman" panose="02020603050405020304" pitchFamily="18" charset="0"/>
                <a:cs typeface="Times New Roman" panose="02020603050405020304" pitchFamily="18" charset="0"/>
              </a:rPr>
              <a:t> </a:t>
            </a:r>
            <a:r>
              <a:rPr lang="en-US" altLang="en-US" sz="3000" dirty="0" err="1">
                <a:solidFill>
                  <a:srgbClr val="000099"/>
                </a:solidFill>
                <a:latin typeface="Times New Roman" panose="02020603050405020304" pitchFamily="18" charset="0"/>
                <a:cs typeface="Times New Roman" panose="02020603050405020304" pitchFamily="18" charset="0"/>
              </a:rPr>
              <a:t>thù</a:t>
            </a:r>
            <a:r>
              <a:rPr lang="en-US" altLang="en-US" sz="3000" dirty="0">
                <a:solidFill>
                  <a:srgbClr val="000099"/>
                </a:solidFill>
                <a:latin typeface="Times New Roman" panose="02020603050405020304" pitchFamily="18" charset="0"/>
                <a:cs typeface="Times New Roman" panose="02020603050405020304" pitchFamily="18" charset="0"/>
              </a:rPr>
              <a:t>, </a:t>
            </a:r>
            <a:r>
              <a:rPr lang="en-US" altLang="en-US" sz="3000" dirty="0" err="1">
                <a:solidFill>
                  <a:srgbClr val="000099"/>
                </a:solidFill>
                <a:latin typeface="Times New Roman" panose="02020603050405020304" pitchFamily="18" charset="0"/>
                <a:cs typeface="Times New Roman" panose="02020603050405020304" pitchFamily="18" charset="0"/>
              </a:rPr>
              <a:t>nói</a:t>
            </a:r>
            <a:r>
              <a:rPr lang="en-US" altLang="en-US" sz="3000" dirty="0">
                <a:solidFill>
                  <a:srgbClr val="000099"/>
                </a:solidFill>
                <a:latin typeface="Times New Roman" panose="02020603050405020304" pitchFamily="18" charset="0"/>
                <a:cs typeface="Times New Roman" panose="02020603050405020304" pitchFamily="18" charset="0"/>
              </a:rPr>
              <a:t> </a:t>
            </a:r>
            <a:r>
              <a:rPr lang="en-US" altLang="en-US" sz="3000" dirty="0" err="1">
                <a:solidFill>
                  <a:srgbClr val="000099"/>
                </a:solidFill>
                <a:latin typeface="Times New Roman" panose="02020603050405020304" pitchFamily="18" charset="0"/>
                <a:cs typeface="Times New Roman" panose="02020603050405020304" pitchFamily="18" charset="0"/>
              </a:rPr>
              <a:t>lên</a:t>
            </a:r>
            <a:r>
              <a:rPr lang="en-US" altLang="en-US" sz="3000" dirty="0">
                <a:solidFill>
                  <a:srgbClr val="000099"/>
                </a:solidFill>
                <a:latin typeface="Times New Roman" panose="02020603050405020304" pitchFamily="18" charset="0"/>
                <a:cs typeface="Times New Roman" panose="02020603050405020304" pitchFamily="18" charset="0"/>
              </a:rPr>
              <a:t> </a:t>
            </a:r>
            <a:r>
              <a:rPr lang="en-US" altLang="en-US" sz="3000" dirty="0" err="1">
                <a:solidFill>
                  <a:srgbClr val="000099"/>
                </a:solidFill>
                <a:latin typeface="Times New Roman" panose="02020603050405020304" pitchFamily="18" charset="0"/>
                <a:cs typeface="Times New Roman" panose="02020603050405020304" pitchFamily="18" charset="0"/>
              </a:rPr>
              <a:t>sự</a:t>
            </a:r>
            <a:r>
              <a:rPr lang="en-US" altLang="en-US" sz="3000" dirty="0">
                <a:solidFill>
                  <a:srgbClr val="000099"/>
                </a:solidFill>
                <a:latin typeface="Times New Roman" panose="02020603050405020304" pitchFamily="18" charset="0"/>
                <a:cs typeface="Times New Roman" panose="02020603050405020304" pitchFamily="18" charset="0"/>
              </a:rPr>
              <a:t> </a:t>
            </a:r>
            <a:r>
              <a:rPr lang="en-US" altLang="en-US" sz="3000" dirty="0" err="1">
                <a:solidFill>
                  <a:srgbClr val="000099"/>
                </a:solidFill>
                <a:latin typeface="Times New Roman" panose="02020603050405020304" pitchFamily="18" charset="0"/>
                <a:cs typeface="Times New Roman" panose="02020603050405020304" pitchFamily="18" charset="0"/>
              </a:rPr>
              <a:t>thật</a:t>
            </a:r>
            <a:r>
              <a:rPr lang="en-US" altLang="en-US" sz="3000" dirty="0">
                <a:solidFill>
                  <a:srgbClr val="000099"/>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59031132"/>
      </p:ext>
    </p:extLst>
  </p:cSld>
  <p:clrMapOvr>
    <a:masterClrMapping/>
  </p:clrMapOvr>
  <p:transition>
    <p:cut/>
    <p:sndAc>
      <p:stSnd>
        <p:snd r:embed="rId3" name="bomb.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circle(in)">
                                      <p:cBhvr>
                                        <p:cTn id="7" dur="2000"/>
                                        <p:tgtEl>
                                          <p:spTgt spid="389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en-US" altLang="en-US"/>
          </a:p>
        </p:txBody>
      </p:sp>
      <p:sp>
        <p:nvSpPr>
          <p:cNvPr id="16387" name="Content Placeholder 2"/>
          <p:cNvSpPr>
            <a:spLocks noGrp="1"/>
          </p:cNvSpPr>
          <p:nvPr>
            <p:ph idx="1"/>
          </p:nvPr>
        </p:nvSpPr>
        <p:spPr/>
        <p:txBody>
          <a:bodyPr/>
          <a:lstStyle/>
          <a:p>
            <a:endParaRPr lang="en-US" altLang="en-US"/>
          </a:p>
        </p:txBody>
      </p:sp>
      <p:pic>
        <p:nvPicPr>
          <p:cNvPr id="16388" name="Picture 2" descr="https://img.thuthuatphanmem.vn/uploads/2018/10/04/hinh-nen-cho-powerpoint-de-thuong_02321650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2192000"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0"/>
            <a:ext cx="12115800" cy="1015663"/>
          </a:xfrm>
          <a:prstGeom prst="rect">
            <a:avLst/>
          </a:prstGeom>
          <a:solidFill>
            <a:srgbClr val="FFFF00"/>
          </a:solidFill>
        </p:spPr>
        <p:txBody>
          <a:bodyPr wrap="square">
            <a:spAutoFit/>
          </a:bodyPr>
          <a:lstStyle/>
          <a:p>
            <a:pPr>
              <a:defRPr/>
            </a:pPr>
            <a:r>
              <a:rPr lang="vi-VN" sz="3000" b="1" dirty="0">
                <a:solidFill>
                  <a:srgbClr val="0070C0"/>
                </a:solidFill>
                <a:latin typeface="Times New Roman" panose="02020603050405020304" pitchFamily="18" charset="0"/>
                <a:cs typeface="Times New Roman" panose="02020603050405020304" pitchFamily="18" charset="0"/>
              </a:rPr>
              <a:t>Bài 2</a:t>
            </a:r>
            <a:r>
              <a:rPr lang="vi-VN" sz="3000" dirty="0">
                <a:solidFill>
                  <a:srgbClr val="0070C0"/>
                </a:solidFill>
                <a:latin typeface="Times New Roman" panose="02020603050405020304" pitchFamily="18" charset="0"/>
                <a:cs typeface="Times New Roman" panose="02020603050405020304" pitchFamily="18" charset="0"/>
              </a:rPr>
              <a:t>: Ghép từ </a:t>
            </a:r>
            <a:r>
              <a:rPr lang="vi-VN" sz="3000" b="1" dirty="0">
                <a:solidFill>
                  <a:srgbClr val="FF0000"/>
                </a:solidFill>
                <a:latin typeface="Times New Roman" panose="02020603050405020304" pitchFamily="18" charset="0"/>
                <a:cs typeface="Times New Roman" panose="02020603050405020304" pitchFamily="18" charset="0"/>
              </a:rPr>
              <a:t>dũng cảm </a:t>
            </a:r>
            <a:r>
              <a:rPr lang="vi-VN" sz="3000" dirty="0">
                <a:solidFill>
                  <a:srgbClr val="0070C0"/>
                </a:solidFill>
                <a:latin typeface="Times New Roman" panose="02020603050405020304" pitchFamily="18" charset="0"/>
                <a:cs typeface="Times New Roman" panose="02020603050405020304" pitchFamily="18" charset="0"/>
              </a:rPr>
              <a:t>vào </a:t>
            </a:r>
            <a:r>
              <a:rPr lang="vi-VN" sz="3000" b="1" dirty="0">
                <a:solidFill>
                  <a:srgbClr val="FF0000"/>
                </a:solidFill>
                <a:latin typeface="Times New Roman" panose="02020603050405020304" pitchFamily="18" charset="0"/>
                <a:cs typeface="Times New Roman" panose="02020603050405020304" pitchFamily="18" charset="0"/>
              </a:rPr>
              <a:t>trước</a:t>
            </a:r>
            <a:r>
              <a:rPr lang="vi-VN" sz="3000" dirty="0">
                <a:solidFill>
                  <a:srgbClr val="0070C0"/>
                </a:solidFill>
                <a:latin typeface="Times New Roman" panose="02020603050405020304" pitchFamily="18" charset="0"/>
                <a:cs typeface="Times New Roman" panose="02020603050405020304" pitchFamily="18" charset="0"/>
              </a:rPr>
              <a:t> hoặc </a:t>
            </a:r>
            <a:r>
              <a:rPr lang="vi-VN" sz="3000" b="1" dirty="0">
                <a:solidFill>
                  <a:srgbClr val="FF0000"/>
                </a:solidFill>
                <a:latin typeface="Times New Roman" panose="02020603050405020304" pitchFamily="18" charset="0"/>
                <a:cs typeface="Times New Roman" panose="02020603050405020304" pitchFamily="18" charset="0"/>
              </a:rPr>
              <a:t>sau</a:t>
            </a:r>
            <a:r>
              <a:rPr lang="vi-VN" sz="3000" dirty="0">
                <a:solidFill>
                  <a:srgbClr val="0070C0"/>
                </a:solidFill>
                <a:latin typeface="Times New Roman" panose="02020603050405020304" pitchFamily="18" charset="0"/>
                <a:cs typeface="Times New Roman" panose="02020603050405020304" pitchFamily="18" charset="0"/>
              </a:rPr>
              <a:t> từng từ ngữ dưới đây để tạo thành những cụm từ có nghĩa</a:t>
            </a:r>
            <a:endParaRPr lang="en-US" sz="3000" dirty="0">
              <a:solidFill>
                <a:srgbClr val="0070C0"/>
              </a:solidFill>
              <a:latin typeface="Times New Roman" panose="02020603050405020304" pitchFamily="18" charset="0"/>
              <a:cs typeface="Times New Roman" panose="02020603050405020304" pitchFamily="18" charset="0"/>
            </a:endParaRPr>
          </a:p>
        </p:txBody>
      </p:sp>
      <p:sp>
        <p:nvSpPr>
          <p:cNvPr id="16390" name="TextBox 4"/>
          <p:cNvSpPr txBox="1">
            <a:spLocks noChangeArrowheads="1"/>
          </p:cNvSpPr>
          <p:nvPr/>
        </p:nvSpPr>
        <p:spPr bwMode="auto">
          <a:xfrm>
            <a:off x="2133600" y="1692275"/>
            <a:ext cx="6477000" cy="46624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nSpc>
                <a:spcPct val="150000"/>
              </a:lnSpc>
            </a:pPr>
            <a:r>
              <a:rPr lang="vi-VN" altLang="en-US" sz="1800" dirty="0">
                <a:latin typeface="Times New Roman" panose="02020603050405020304" pitchFamily="18" charset="0"/>
                <a:cs typeface="Times New Roman" panose="02020603050405020304" pitchFamily="18" charset="0"/>
              </a:rPr>
              <a:t>.....................................</a:t>
            </a:r>
            <a:r>
              <a:rPr lang="vi-VN" altLang="en-US" sz="1800" b="1" dirty="0">
                <a:latin typeface="Times New Roman" panose="02020603050405020304" pitchFamily="18" charset="0"/>
                <a:cs typeface="Times New Roman" panose="02020603050405020304" pitchFamily="18" charset="0"/>
              </a:rPr>
              <a:t>tinh thần</a:t>
            </a:r>
            <a:r>
              <a:rPr lang="vi-VN" altLang="en-US" sz="1800" dirty="0">
                <a:latin typeface="Times New Roman" panose="02020603050405020304" pitchFamily="18" charset="0"/>
                <a:cs typeface="Times New Roman" panose="02020603050405020304" pitchFamily="18" charset="0"/>
              </a:rPr>
              <a:t>..................................................</a:t>
            </a:r>
          </a:p>
          <a:p>
            <a:pPr>
              <a:lnSpc>
                <a:spcPct val="150000"/>
              </a:lnSpc>
            </a:pPr>
            <a:r>
              <a:rPr lang="vi-VN" altLang="en-US" sz="1800" dirty="0">
                <a:latin typeface="Times New Roman" panose="02020603050405020304" pitchFamily="18" charset="0"/>
                <a:cs typeface="Times New Roman" panose="02020603050405020304" pitchFamily="18" charset="0"/>
              </a:rPr>
              <a:t>................... .................</a:t>
            </a:r>
            <a:r>
              <a:rPr lang="vi-VN" altLang="en-US" sz="1800" b="1" dirty="0">
                <a:latin typeface="Times New Roman" panose="02020603050405020304" pitchFamily="18" charset="0"/>
                <a:cs typeface="Times New Roman" panose="02020603050405020304" pitchFamily="18" charset="0"/>
              </a:rPr>
              <a:t>hành động</a:t>
            </a:r>
            <a:r>
              <a:rPr lang="vi-VN" altLang="en-US" sz="1800" dirty="0">
                <a:latin typeface="Times New Roman" panose="02020603050405020304" pitchFamily="18" charset="0"/>
                <a:cs typeface="Times New Roman" panose="02020603050405020304" pitchFamily="18" charset="0"/>
              </a:rPr>
              <a:t>...............................................</a:t>
            </a:r>
          </a:p>
          <a:p>
            <a:pPr>
              <a:lnSpc>
                <a:spcPct val="150000"/>
              </a:lnSpc>
            </a:pPr>
            <a:r>
              <a:rPr lang="vi-VN" altLang="en-US" sz="1800" dirty="0">
                <a:latin typeface="Times New Roman" panose="02020603050405020304" pitchFamily="18" charset="0"/>
                <a:cs typeface="Times New Roman" panose="02020603050405020304" pitchFamily="18" charset="0"/>
              </a:rPr>
              <a:t>...........</a:t>
            </a:r>
            <a:r>
              <a:rPr lang="vi-VN" altLang="en-US" sz="1800" b="1" dirty="0">
                <a:solidFill>
                  <a:srgbClr val="FF0000"/>
                </a:solidFill>
                <a:latin typeface="Times New Roman" panose="02020603050405020304" pitchFamily="18" charset="0"/>
                <a:cs typeface="Times New Roman" panose="02020603050405020304" pitchFamily="18" charset="0"/>
              </a:rPr>
              <a:t>  </a:t>
            </a:r>
            <a:r>
              <a:rPr lang="vi-VN" altLang="en-US" sz="1800" dirty="0">
                <a:latin typeface="Times New Roman" panose="02020603050405020304" pitchFamily="18" charset="0"/>
                <a:cs typeface="Times New Roman" panose="02020603050405020304" pitchFamily="18" charset="0"/>
              </a:rPr>
              <a:t>......   .............. </a:t>
            </a:r>
            <a:r>
              <a:rPr lang="vi-VN" altLang="en-US" sz="1800" b="1" dirty="0">
                <a:latin typeface="Times New Roman" panose="02020603050405020304" pitchFamily="18" charset="0"/>
                <a:cs typeface="Times New Roman" panose="02020603050405020304" pitchFamily="18" charset="0"/>
              </a:rPr>
              <a:t>xông lên</a:t>
            </a:r>
            <a:r>
              <a:rPr lang="vi-VN" altLang="en-US" sz="1800" dirty="0">
                <a:latin typeface="Times New Roman" panose="02020603050405020304" pitchFamily="18" charset="0"/>
                <a:cs typeface="Times New Roman" panose="02020603050405020304" pitchFamily="18" charset="0"/>
              </a:rPr>
              <a:t>..................................................</a:t>
            </a:r>
          </a:p>
          <a:p>
            <a:pPr>
              <a:lnSpc>
                <a:spcPct val="150000"/>
              </a:lnSpc>
            </a:pPr>
            <a:r>
              <a:rPr lang="vi-VN" altLang="en-US" sz="1800" dirty="0">
                <a:latin typeface="Times New Roman" panose="02020603050405020304" pitchFamily="18" charset="0"/>
                <a:cs typeface="Times New Roman" panose="02020603050405020304" pitchFamily="18" charset="0"/>
              </a:rPr>
              <a:t>.....................................</a:t>
            </a:r>
            <a:r>
              <a:rPr lang="vi-VN" altLang="en-US" sz="1800" b="1" dirty="0">
                <a:latin typeface="Times New Roman" panose="02020603050405020304" pitchFamily="18" charset="0"/>
                <a:cs typeface="Times New Roman" panose="02020603050405020304" pitchFamily="18" charset="0"/>
              </a:rPr>
              <a:t>người chiến sĩ</a:t>
            </a:r>
            <a:r>
              <a:rPr lang="vi-VN" altLang="en-US" sz="1800" dirty="0">
                <a:latin typeface="Times New Roman" panose="02020603050405020304" pitchFamily="18" charset="0"/>
                <a:cs typeface="Times New Roman" panose="02020603050405020304" pitchFamily="18" charset="0"/>
              </a:rPr>
              <a:t>....</a:t>
            </a:r>
            <a:r>
              <a:rPr lang="vi-VN" altLang="en-US" sz="1800" b="1" dirty="0">
                <a:solidFill>
                  <a:srgbClr val="FF0000"/>
                </a:solidFill>
                <a:latin typeface="Times New Roman" panose="02020603050405020304" pitchFamily="18" charset="0"/>
                <a:cs typeface="Times New Roman" panose="02020603050405020304" pitchFamily="18" charset="0"/>
              </a:rPr>
              <a:t> </a:t>
            </a:r>
            <a:r>
              <a:rPr lang="vi-VN" altLang="en-US" sz="1800" dirty="0">
                <a:latin typeface="Times New Roman" panose="02020603050405020304" pitchFamily="18" charset="0"/>
                <a:cs typeface="Times New Roman" panose="02020603050405020304" pitchFamily="18" charset="0"/>
              </a:rPr>
              <a:t>..................................</a:t>
            </a:r>
          </a:p>
          <a:p>
            <a:pPr>
              <a:lnSpc>
                <a:spcPct val="150000"/>
              </a:lnSpc>
            </a:pPr>
            <a:r>
              <a:rPr lang="vi-VN" altLang="en-US" sz="1800" dirty="0">
                <a:latin typeface="Times New Roman" panose="02020603050405020304" pitchFamily="18" charset="0"/>
                <a:cs typeface="Times New Roman" panose="02020603050405020304" pitchFamily="18" charset="0"/>
              </a:rPr>
              <a:t>.....................................</a:t>
            </a:r>
            <a:r>
              <a:rPr lang="vi-VN" altLang="en-US" sz="1800" b="1" dirty="0">
                <a:latin typeface="Times New Roman" panose="02020603050405020304" pitchFamily="18" charset="0"/>
                <a:cs typeface="Times New Roman" panose="02020603050405020304" pitchFamily="18" charset="0"/>
              </a:rPr>
              <a:t>nữ du kích</a:t>
            </a:r>
            <a:r>
              <a:rPr lang="vi-VN" altLang="en-US" sz="1800" dirty="0">
                <a:latin typeface="Times New Roman" panose="02020603050405020304" pitchFamily="18" charset="0"/>
                <a:cs typeface="Times New Roman" panose="02020603050405020304" pitchFamily="18" charset="0"/>
              </a:rPr>
              <a:t>...........</a:t>
            </a:r>
            <a:r>
              <a:rPr lang="vi-VN" altLang="en-US" sz="1800" b="1" dirty="0">
                <a:solidFill>
                  <a:srgbClr val="FF0000"/>
                </a:solidFill>
                <a:latin typeface="Times New Roman" panose="02020603050405020304" pitchFamily="18" charset="0"/>
                <a:cs typeface="Times New Roman" panose="02020603050405020304" pitchFamily="18" charset="0"/>
              </a:rPr>
              <a:t> </a:t>
            </a:r>
            <a:r>
              <a:rPr lang="vi-VN" altLang="en-US" sz="1800" dirty="0">
                <a:latin typeface="Times New Roman" panose="02020603050405020304" pitchFamily="18" charset="0"/>
                <a:cs typeface="Times New Roman" panose="02020603050405020304" pitchFamily="18" charset="0"/>
              </a:rPr>
              <a:t>.................................</a:t>
            </a:r>
          </a:p>
          <a:p>
            <a:pPr>
              <a:lnSpc>
                <a:spcPct val="150000"/>
              </a:lnSpc>
            </a:pPr>
            <a:r>
              <a:rPr lang="vi-VN" altLang="en-US" sz="1800" dirty="0">
                <a:latin typeface="Times New Roman" panose="02020603050405020304" pitchFamily="18" charset="0"/>
                <a:cs typeface="Times New Roman" panose="02020603050405020304" pitchFamily="18" charset="0"/>
              </a:rPr>
              <a:t>.....................................</a:t>
            </a:r>
            <a:r>
              <a:rPr lang="vi-VN" altLang="en-US" sz="1800" b="1" dirty="0">
                <a:latin typeface="Times New Roman" panose="02020603050405020304" pitchFamily="18" charset="0"/>
                <a:cs typeface="Times New Roman" panose="02020603050405020304" pitchFamily="18" charset="0"/>
              </a:rPr>
              <a:t>em bé liên lạc</a:t>
            </a:r>
            <a:r>
              <a:rPr lang="vi-VN" altLang="en-US" sz="1800" dirty="0">
                <a:latin typeface="Times New Roman" panose="02020603050405020304" pitchFamily="18" charset="0"/>
                <a:cs typeface="Times New Roman" panose="02020603050405020304" pitchFamily="18" charset="0"/>
              </a:rPr>
              <a:t>....</a:t>
            </a:r>
            <a:r>
              <a:rPr lang="vi-VN" altLang="en-US" sz="1800" b="1" dirty="0">
                <a:solidFill>
                  <a:srgbClr val="FF0000"/>
                </a:solidFill>
                <a:latin typeface="Times New Roman" panose="02020603050405020304" pitchFamily="18" charset="0"/>
                <a:cs typeface="Times New Roman" panose="02020603050405020304" pitchFamily="18" charset="0"/>
              </a:rPr>
              <a:t> </a:t>
            </a:r>
            <a:r>
              <a:rPr lang="vi-VN" altLang="en-US" sz="1800" dirty="0">
                <a:latin typeface="Times New Roman" panose="02020603050405020304" pitchFamily="18" charset="0"/>
                <a:cs typeface="Times New Roman" panose="02020603050405020304" pitchFamily="18" charset="0"/>
              </a:rPr>
              <a:t>...................................</a:t>
            </a:r>
          </a:p>
          <a:p>
            <a:pPr>
              <a:lnSpc>
                <a:spcPct val="150000"/>
              </a:lnSpc>
            </a:pPr>
            <a:r>
              <a:rPr lang="vi-VN" altLang="en-US" sz="1800" dirty="0">
                <a:latin typeface="Times New Roman" panose="02020603050405020304" pitchFamily="18" charset="0"/>
                <a:cs typeface="Times New Roman" panose="02020603050405020304" pitchFamily="18" charset="0"/>
              </a:rPr>
              <a:t>...........................</a:t>
            </a:r>
            <a:r>
              <a:rPr lang="vi-VN" altLang="en-US" sz="1800" b="1" dirty="0">
                <a:solidFill>
                  <a:srgbClr val="FF0000"/>
                </a:solidFill>
                <a:latin typeface="Times New Roman" panose="02020603050405020304" pitchFamily="18" charset="0"/>
                <a:cs typeface="Times New Roman" panose="02020603050405020304" pitchFamily="18" charset="0"/>
              </a:rPr>
              <a:t> </a:t>
            </a:r>
            <a:r>
              <a:rPr lang="vi-VN" altLang="en-US" sz="1800" dirty="0">
                <a:latin typeface="Times New Roman" panose="02020603050405020304" pitchFamily="18" charset="0"/>
                <a:cs typeface="Times New Roman" panose="02020603050405020304" pitchFamily="18" charset="0"/>
              </a:rPr>
              <a:t>......   </a:t>
            </a:r>
            <a:r>
              <a:rPr lang="vi-VN" altLang="en-US" sz="1800" b="1" dirty="0">
                <a:latin typeface="Times New Roman" panose="02020603050405020304" pitchFamily="18" charset="0"/>
                <a:cs typeface="Times New Roman" panose="02020603050405020304" pitchFamily="18" charset="0"/>
              </a:rPr>
              <a:t>nhận khuyết điểm</a:t>
            </a:r>
            <a:r>
              <a:rPr lang="vi-VN" altLang="en-US" sz="1800" dirty="0">
                <a:latin typeface="Times New Roman" panose="02020603050405020304" pitchFamily="18" charset="0"/>
                <a:cs typeface="Times New Roman" panose="02020603050405020304" pitchFamily="18" charset="0"/>
              </a:rPr>
              <a:t>...............................</a:t>
            </a:r>
          </a:p>
          <a:p>
            <a:pPr>
              <a:lnSpc>
                <a:spcPct val="150000"/>
              </a:lnSpc>
            </a:pPr>
            <a:r>
              <a:rPr lang="vi-VN" altLang="en-US" sz="1800" dirty="0">
                <a:latin typeface="Times New Roman" panose="02020603050405020304" pitchFamily="18" charset="0"/>
                <a:cs typeface="Times New Roman" panose="02020603050405020304" pitchFamily="18" charset="0"/>
              </a:rPr>
              <a:t>.............................</a:t>
            </a:r>
            <a:r>
              <a:rPr lang="vi-VN" altLang="en-US" sz="1800" b="1" dirty="0">
                <a:solidFill>
                  <a:srgbClr val="FF0000"/>
                </a:solidFill>
                <a:latin typeface="Times New Roman" panose="02020603050405020304" pitchFamily="18" charset="0"/>
                <a:cs typeface="Times New Roman" panose="02020603050405020304" pitchFamily="18" charset="0"/>
              </a:rPr>
              <a:t> </a:t>
            </a:r>
            <a:r>
              <a:rPr lang="vi-VN" altLang="en-US" sz="1800" dirty="0">
                <a:latin typeface="Times New Roman" panose="02020603050405020304" pitchFamily="18" charset="0"/>
                <a:cs typeface="Times New Roman" panose="02020603050405020304" pitchFamily="18" charset="0"/>
              </a:rPr>
              <a:t>....  .</a:t>
            </a:r>
            <a:r>
              <a:rPr lang="vi-VN" altLang="en-US" sz="1800" b="1" dirty="0">
                <a:latin typeface="Times New Roman" panose="02020603050405020304" pitchFamily="18" charset="0"/>
                <a:cs typeface="Times New Roman" panose="02020603050405020304" pitchFamily="18" charset="0"/>
              </a:rPr>
              <a:t>cứu bạn</a:t>
            </a:r>
            <a:r>
              <a:rPr lang="vi-VN" altLang="en-US" sz="1800" dirty="0">
                <a:latin typeface="Times New Roman" panose="02020603050405020304" pitchFamily="18" charset="0"/>
                <a:cs typeface="Times New Roman" panose="02020603050405020304" pitchFamily="18" charset="0"/>
              </a:rPr>
              <a:t>...............................................</a:t>
            </a:r>
          </a:p>
          <a:p>
            <a:pPr>
              <a:lnSpc>
                <a:spcPct val="150000"/>
              </a:lnSpc>
            </a:pPr>
            <a:r>
              <a:rPr lang="vi-VN" altLang="en-US" sz="1800" dirty="0">
                <a:latin typeface="Times New Roman" panose="02020603050405020304" pitchFamily="18" charset="0"/>
                <a:cs typeface="Times New Roman" panose="02020603050405020304" pitchFamily="18" charset="0"/>
              </a:rPr>
              <a:t>..........................</a:t>
            </a:r>
            <a:r>
              <a:rPr lang="vi-VN" altLang="en-US" sz="1800" b="1" dirty="0">
                <a:solidFill>
                  <a:srgbClr val="FF0000"/>
                </a:solidFill>
                <a:latin typeface="Times New Roman" panose="02020603050405020304" pitchFamily="18" charset="0"/>
                <a:cs typeface="Times New Roman" panose="02020603050405020304" pitchFamily="18" charset="0"/>
              </a:rPr>
              <a:t> </a:t>
            </a:r>
            <a:r>
              <a:rPr lang="vi-VN" altLang="en-US" sz="1800" dirty="0">
                <a:latin typeface="Times New Roman" panose="02020603050405020304" pitchFamily="18" charset="0"/>
                <a:cs typeface="Times New Roman" panose="02020603050405020304" pitchFamily="18" charset="0"/>
              </a:rPr>
              <a:t>......... </a:t>
            </a:r>
            <a:r>
              <a:rPr lang="vi-VN" altLang="en-US" sz="1800" b="1" dirty="0">
                <a:latin typeface="Times New Roman" panose="02020603050405020304" pitchFamily="18" charset="0"/>
                <a:cs typeface="Times New Roman" panose="02020603050405020304" pitchFamily="18" charset="0"/>
              </a:rPr>
              <a:t>chống lại cường quyền</a:t>
            </a:r>
            <a:r>
              <a:rPr lang="vi-VN" altLang="en-US" sz="1800" dirty="0">
                <a:latin typeface="Times New Roman" panose="02020603050405020304" pitchFamily="18" charset="0"/>
                <a:cs typeface="Times New Roman" panose="02020603050405020304" pitchFamily="18" charset="0"/>
              </a:rPr>
              <a:t>......................</a:t>
            </a:r>
          </a:p>
          <a:p>
            <a:pPr>
              <a:lnSpc>
                <a:spcPct val="150000"/>
              </a:lnSpc>
            </a:pPr>
            <a:r>
              <a:rPr lang="vi-VN" altLang="en-US" sz="1800" dirty="0">
                <a:latin typeface="Times New Roman" panose="02020603050405020304" pitchFamily="18" charset="0"/>
                <a:cs typeface="Times New Roman" panose="02020603050405020304" pitchFamily="18" charset="0"/>
              </a:rPr>
              <a:t>......................................</a:t>
            </a:r>
            <a:r>
              <a:rPr lang="vi-VN" altLang="en-US" sz="1800" b="1" dirty="0">
                <a:latin typeface="Times New Roman" panose="02020603050405020304" pitchFamily="18" charset="0"/>
                <a:cs typeface="Times New Roman" panose="02020603050405020304" pitchFamily="18" charset="0"/>
              </a:rPr>
              <a:t>trước kẻ thù</a:t>
            </a:r>
            <a:r>
              <a:rPr lang="vi-VN" altLang="en-US" sz="1800" dirty="0">
                <a:latin typeface="Times New Roman" panose="02020603050405020304" pitchFamily="18" charset="0"/>
                <a:cs typeface="Times New Roman" panose="02020603050405020304" pitchFamily="18" charset="0"/>
              </a:rPr>
              <a:t>........................................</a:t>
            </a:r>
          </a:p>
          <a:p>
            <a:pPr>
              <a:lnSpc>
                <a:spcPct val="150000"/>
              </a:lnSpc>
            </a:pPr>
            <a:r>
              <a:rPr lang="vi-VN" altLang="en-US" sz="1800" dirty="0">
                <a:latin typeface="Times New Roman" panose="02020603050405020304" pitchFamily="18" charset="0"/>
                <a:cs typeface="Times New Roman" panose="02020603050405020304" pitchFamily="18" charset="0"/>
              </a:rPr>
              <a:t>......................................</a:t>
            </a:r>
            <a:r>
              <a:rPr lang="vi-VN" altLang="en-US" sz="1800" b="1" dirty="0">
                <a:latin typeface="Times New Roman" panose="02020603050405020304" pitchFamily="18" charset="0"/>
                <a:cs typeface="Times New Roman" panose="02020603050405020304" pitchFamily="18" charset="0"/>
              </a:rPr>
              <a:t>nói lên sự thật</a:t>
            </a:r>
            <a:r>
              <a:rPr lang="vi-VN" altLang="en-US" sz="1800" dirty="0">
                <a:latin typeface="Times New Roman" panose="02020603050405020304" pitchFamily="18" charset="0"/>
                <a:cs typeface="Times New Roman" panose="02020603050405020304" pitchFamily="18" charset="0"/>
              </a:rPr>
              <a:t>.....................................</a:t>
            </a:r>
            <a:endParaRPr lang="en-US" altLang="en-US" sz="1800" dirty="0">
              <a:latin typeface="Times New Roman" panose="02020603050405020304" pitchFamily="18" charset="0"/>
              <a:cs typeface="Times New Roman" panose="02020603050405020304" pitchFamily="18" charset="0"/>
            </a:endParaRPr>
          </a:p>
        </p:txBody>
      </p:sp>
      <p:sp>
        <p:nvSpPr>
          <p:cNvPr id="5" name="TextBox 4"/>
          <p:cNvSpPr txBox="1">
            <a:spLocks noChangeArrowheads="1"/>
          </p:cNvSpPr>
          <p:nvPr/>
        </p:nvSpPr>
        <p:spPr bwMode="auto">
          <a:xfrm>
            <a:off x="5491566" y="1765491"/>
            <a:ext cx="192828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vi-VN" altLang="en-US" sz="1800" b="1" dirty="0">
                <a:solidFill>
                  <a:srgbClr val="FF0000"/>
                </a:solidFill>
                <a:latin typeface="Times New Roman" panose="02020603050405020304" pitchFamily="18" charset="0"/>
                <a:cs typeface="Times New Roman" panose="02020603050405020304" pitchFamily="18" charset="0"/>
              </a:rPr>
              <a:t>dũng cảm</a:t>
            </a:r>
            <a:endParaRPr lang="en-US" altLang="en-US" sz="1800" dirty="0">
              <a:latin typeface="Times New Roman" panose="02020603050405020304" pitchFamily="18" charset="0"/>
              <a:cs typeface="Times New Roman" panose="02020603050405020304" pitchFamily="18" charset="0"/>
            </a:endParaRPr>
          </a:p>
        </p:txBody>
      </p:sp>
      <p:sp>
        <p:nvSpPr>
          <p:cNvPr id="10" name="TextBox 9"/>
          <p:cNvSpPr txBox="1">
            <a:spLocks noChangeArrowheads="1"/>
          </p:cNvSpPr>
          <p:nvPr/>
        </p:nvSpPr>
        <p:spPr bwMode="auto">
          <a:xfrm>
            <a:off x="5693411" y="2189163"/>
            <a:ext cx="192828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vi-VN" altLang="en-US" sz="1800" b="1" dirty="0">
                <a:solidFill>
                  <a:srgbClr val="FF0000"/>
                </a:solidFill>
                <a:latin typeface="Times New Roman" panose="02020603050405020304" pitchFamily="18" charset="0"/>
                <a:cs typeface="Times New Roman" panose="02020603050405020304" pitchFamily="18" charset="0"/>
              </a:rPr>
              <a:t>dũng cảm</a:t>
            </a:r>
            <a:endParaRPr lang="en-US" altLang="en-US" sz="1800" dirty="0">
              <a:latin typeface="Times New Roman" panose="02020603050405020304" pitchFamily="18" charset="0"/>
              <a:cs typeface="Times New Roman" panose="02020603050405020304" pitchFamily="18" charset="0"/>
            </a:endParaRPr>
          </a:p>
        </p:txBody>
      </p:sp>
      <p:sp>
        <p:nvSpPr>
          <p:cNvPr id="11" name="TextBox 10"/>
          <p:cNvSpPr txBox="1">
            <a:spLocks noChangeArrowheads="1"/>
          </p:cNvSpPr>
          <p:nvPr/>
        </p:nvSpPr>
        <p:spPr bwMode="auto">
          <a:xfrm>
            <a:off x="3155527" y="2557463"/>
            <a:ext cx="1928284"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vi-VN" altLang="en-US" sz="1800" b="1" dirty="0">
                <a:solidFill>
                  <a:srgbClr val="FF0000"/>
                </a:solidFill>
                <a:latin typeface="Times New Roman" panose="02020603050405020304" pitchFamily="18" charset="0"/>
                <a:cs typeface="Times New Roman" panose="02020603050405020304" pitchFamily="18" charset="0"/>
              </a:rPr>
              <a:t>dũng cảm</a:t>
            </a:r>
            <a:endParaRPr lang="en-US" altLang="en-US" sz="1800" dirty="0">
              <a:latin typeface="Times New Roman" panose="02020603050405020304" pitchFamily="18" charset="0"/>
              <a:cs typeface="Times New Roman" panose="02020603050405020304" pitchFamily="18" charset="0"/>
            </a:endParaRPr>
          </a:p>
        </p:txBody>
      </p:sp>
      <p:sp>
        <p:nvSpPr>
          <p:cNvPr id="12" name="TextBox 11"/>
          <p:cNvSpPr txBox="1">
            <a:spLocks noChangeArrowheads="1"/>
          </p:cNvSpPr>
          <p:nvPr/>
        </p:nvSpPr>
        <p:spPr bwMode="auto">
          <a:xfrm>
            <a:off x="5792258" y="2996628"/>
            <a:ext cx="192828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vi-VN" altLang="en-US" sz="1800" b="1" dirty="0">
                <a:solidFill>
                  <a:srgbClr val="FF0000"/>
                </a:solidFill>
                <a:latin typeface="Times New Roman" panose="02020603050405020304" pitchFamily="18" charset="0"/>
                <a:cs typeface="Times New Roman" panose="02020603050405020304" pitchFamily="18" charset="0"/>
              </a:rPr>
              <a:t>dũng cảm</a:t>
            </a:r>
            <a:endParaRPr lang="en-US" altLang="en-US" sz="1800" dirty="0">
              <a:latin typeface="Times New Roman" panose="02020603050405020304" pitchFamily="18" charset="0"/>
              <a:cs typeface="Times New Roman" panose="02020603050405020304" pitchFamily="18" charset="0"/>
            </a:endParaRPr>
          </a:p>
        </p:txBody>
      </p:sp>
      <p:sp>
        <p:nvSpPr>
          <p:cNvPr id="13" name="TextBox 12"/>
          <p:cNvSpPr txBox="1">
            <a:spLocks noChangeArrowheads="1"/>
          </p:cNvSpPr>
          <p:nvPr/>
        </p:nvSpPr>
        <p:spPr bwMode="auto">
          <a:xfrm>
            <a:off x="5450927" y="3415792"/>
            <a:ext cx="192828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vi-VN" altLang="en-US" sz="1800" b="1" dirty="0">
                <a:solidFill>
                  <a:srgbClr val="FF0000"/>
                </a:solidFill>
                <a:latin typeface="Times New Roman" panose="02020603050405020304" pitchFamily="18" charset="0"/>
                <a:cs typeface="Times New Roman" panose="02020603050405020304" pitchFamily="18" charset="0"/>
              </a:rPr>
              <a:t>dũng cảm</a:t>
            </a:r>
            <a:endParaRPr lang="en-US" altLang="en-US" sz="1800" dirty="0">
              <a:latin typeface="Times New Roman" panose="02020603050405020304" pitchFamily="18" charset="0"/>
              <a:cs typeface="Times New Roman" panose="02020603050405020304" pitchFamily="18" charset="0"/>
            </a:endParaRPr>
          </a:p>
        </p:txBody>
      </p:sp>
      <p:sp>
        <p:nvSpPr>
          <p:cNvPr id="14" name="TextBox 13"/>
          <p:cNvSpPr txBox="1">
            <a:spLocks noChangeArrowheads="1"/>
          </p:cNvSpPr>
          <p:nvPr/>
        </p:nvSpPr>
        <p:spPr bwMode="auto">
          <a:xfrm>
            <a:off x="6087873" y="3828034"/>
            <a:ext cx="1928284"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vi-VN" altLang="en-US" sz="1800" b="1" dirty="0">
                <a:solidFill>
                  <a:srgbClr val="FF0000"/>
                </a:solidFill>
                <a:latin typeface="Times New Roman" panose="02020603050405020304" pitchFamily="18" charset="0"/>
                <a:cs typeface="Times New Roman" panose="02020603050405020304" pitchFamily="18" charset="0"/>
              </a:rPr>
              <a:t>dũng cảm</a:t>
            </a:r>
            <a:endParaRPr lang="en-US" altLang="en-US" sz="1800" dirty="0">
              <a:latin typeface="Times New Roman" panose="02020603050405020304" pitchFamily="18" charset="0"/>
              <a:cs typeface="Times New Roman" panose="02020603050405020304" pitchFamily="18" charset="0"/>
            </a:endParaRPr>
          </a:p>
        </p:txBody>
      </p:sp>
      <p:sp>
        <p:nvSpPr>
          <p:cNvPr id="15" name="TextBox 14"/>
          <p:cNvSpPr txBox="1">
            <a:spLocks noChangeArrowheads="1"/>
          </p:cNvSpPr>
          <p:nvPr/>
        </p:nvSpPr>
        <p:spPr bwMode="auto">
          <a:xfrm>
            <a:off x="3251201" y="4253706"/>
            <a:ext cx="192828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vi-VN" altLang="en-US" sz="1800" b="1" dirty="0">
                <a:solidFill>
                  <a:srgbClr val="FF0000"/>
                </a:solidFill>
                <a:latin typeface="Times New Roman" panose="02020603050405020304" pitchFamily="18" charset="0"/>
                <a:cs typeface="Times New Roman" panose="02020603050405020304" pitchFamily="18" charset="0"/>
              </a:rPr>
              <a:t>dũng cảm</a:t>
            </a:r>
            <a:endParaRPr lang="en-US" altLang="en-US" sz="1800" dirty="0">
              <a:latin typeface="Times New Roman" panose="02020603050405020304" pitchFamily="18" charset="0"/>
              <a:cs typeface="Times New Roman" panose="02020603050405020304" pitchFamily="18" charset="0"/>
            </a:endParaRPr>
          </a:p>
        </p:txBody>
      </p:sp>
      <p:sp>
        <p:nvSpPr>
          <p:cNvPr id="16" name="TextBox 15"/>
          <p:cNvSpPr txBox="1">
            <a:spLocks noChangeArrowheads="1"/>
          </p:cNvSpPr>
          <p:nvPr/>
        </p:nvSpPr>
        <p:spPr bwMode="auto">
          <a:xfrm>
            <a:off x="3251201" y="4673600"/>
            <a:ext cx="1928284"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vi-VN" altLang="en-US" sz="1800" b="1" dirty="0">
                <a:solidFill>
                  <a:srgbClr val="FF0000"/>
                </a:solidFill>
                <a:latin typeface="Times New Roman" panose="02020603050405020304" pitchFamily="18" charset="0"/>
                <a:cs typeface="Times New Roman" panose="02020603050405020304" pitchFamily="18" charset="0"/>
              </a:rPr>
              <a:t>dũng cảm</a:t>
            </a:r>
            <a:endParaRPr lang="en-US" altLang="en-US" sz="1800" dirty="0">
              <a:latin typeface="Times New Roman" panose="02020603050405020304" pitchFamily="18" charset="0"/>
              <a:cs typeface="Times New Roman" panose="02020603050405020304" pitchFamily="18" charset="0"/>
            </a:endParaRPr>
          </a:p>
        </p:txBody>
      </p:sp>
      <p:sp>
        <p:nvSpPr>
          <p:cNvPr id="17" name="TextBox 16"/>
          <p:cNvSpPr txBox="1">
            <a:spLocks noChangeArrowheads="1"/>
          </p:cNvSpPr>
          <p:nvPr/>
        </p:nvSpPr>
        <p:spPr bwMode="auto">
          <a:xfrm>
            <a:off x="3251201" y="5078414"/>
            <a:ext cx="1928284"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vi-VN" altLang="en-US" sz="1800" b="1" dirty="0">
                <a:solidFill>
                  <a:srgbClr val="FF0000"/>
                </a:solidFill>
                <a:latin typeface="Times New Roman" panose="02020603050405020304" pitchFamily="18" charset="0"/>
                <a:cs typeface="Times New Roman" panose="02020603050405020304" pitchFamily="18" charset="0"/>
              </a:rPr>
              <a:t>dũng cảm</a:t>
            </a:r>
            <a:endParaRPr lang="en-US" altLang="en-US" sz="1800" dirty="0">
              <a:latin typeface="Times New Roman" panose="02020603050405020304" pitchFamily="18" charset="0"/>
              <a:cs typeface="Times New Roman" panose="02020603050405020304" pitchFamily="18" charset="0"/>
            </a:endParaRPr>
          </a:p>
        </p:txBody>
      </p:sp>
      <p:sp>
        <p:nvSpPr>
          <p:cNvPr id="18" name="TextBox 17"/>
          <p:cNvSpPr txBox="1">
            <a:spLocks noChangeArrowheads="1"/>
          </p:cNvSpPr>
          <p:nvPr/>
        </p:nvSpPr>
        <p:spPr bwMode="auto">
          <a:xfrm>
            <a:off x="3251201" y="5472113"/>
            <a:ext cx="1928284"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vi-VN" altLang="en-US" sz="1800" b="1" dirty="0">
                <a:solidFill>
                  <a:srgbClr val="FF0000"/>
                </a:solidFill>
                <a:latin typeface="Times New Roman" panose="02020603050405020304" pitchFamily="18" charset="0"/>
                <a:cs typeface="Times New Roman" panose="02020603050405020304" pitchFamily="18" charset="0"/>
              </a:rPr>
              <a:t>dũng cảm</a:t>
            </a:r>
            <a:endParaRPr lang="en-US" altLang="en-US" sz="1800" dirty="0">
              <a:latin typeface="Times New Roman" panose="02020603050405020304" pitchFamily="18" charset="0"/>
              <a:cs typeface="Times New Roman" panose="02020603050405020304" pitchFamily="18" charset="0"/>
            </a:endParaRPr>
          </a:p>
        </p:txBody>
      </p:sp>
      <p:sp>
        <p:nvSpPr>
          <p:cNvPr id="19" name="TextBox 18"/>
          <p:cNvSpPr txBox="1">
            <a:spLocks noChangeArrowheads="1"/>
          </p:cNvSpPr>
          <p:nvPr/>
        </p:nvSpPr>
        <p:spPr bwMode="auto">
          <a:xfrm>
            <a:off x="3251201" y="5853114"/>
            <a:ext cx="1928284"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vi-VN" altLang="en-US" sz="1800" b="1" dirty="0">
                <a:solidFill>
                  <a:srgbClr val="FF0000"/>
                </a:solidFill>
                <a:latin typeface="Times New Roman" panose="02020603050405020304" pitchFamily="18" charset="0"/>
                <a:cs typeface="Times New Roman" panose="02020603050405020304" pitchFamily="18" charset="0"/>
              </a:rPr>
              <a:t>dũng cảm</a:t>
            </a:r>
            <a:endParaRPr lang="en-US" alt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26356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2" name="cashreg.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subTnLst>
                                    <p:audio>
                                      <p:cMediaNode>
                                        <p:cTn display="0" masterRel="sameClick">
                                          <p:stCondLst>
                                            <p:cond evt="begin" delay="0">
                                              <p:tn val="20"/>
                                            </p:cond>
                                          </p:stCondLst>
                                          <p:endCondLst>
                                            <p:cond evt="onStopAudio" delay="0">
                                              <p:tgtEl>
                                                <p:sldTgt/>
                                              </p:tgtEl>
                                            </p:cond>
                                          </p:endCondLst>
                                        </p:cTn>
                                        <p:tgtEl>
                                          <p:sndTgt r:embed="rId2" name="cashreg.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randombar(horizontal)">
                                      <p:cBhvr>
                                        <p:cTn id="27" dur="500"/>
                                        <p:tgtEl>
                                          <p:spTgt spid="13"/>
                                        </p:tgtEl>
                                      </p:cBhvr>
                                    </p:animEffect>
                                  </p:childTnLst>
                                  <p:subTnLst>
                                    <p:audio>
                                      <p:cMediaNode>
                                        <p:cTn display="0" masterRel="sameClick">
                                          <p:stCondLst>
                                            <p:cond evt="begin" delay="0">
                                              <p:tn val="25"/>
                                            </p:cond>
                                          </p:stCondLst>
                                          <p:endCondLst>
                                            <p:cond evt="onStopAudio" delay="0">
                                              <p:tgtEl>
                                                <p:sldTgt/>
                                              </p:tgtEl>
                                            </p:cond>
                                          </p:endCondLst>
                                        </p:cTn>
                                        <p:tgtEl>
                                          <p:sndTgt r:embed="rId2" name="cashreg.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subTnLst>
                                    <p:audio>
                                      <p:cMediaNode>
                                        <p:cTn display="0" masterRel="sameClick">
                                          <p:stCondLst>
                                            <p:cond evt="begin" delay="0">
                                              <p:tn val="30"/>
                                            </p:cond>
                                          </p:stCondLst>
                                          <p:endCondLst>
                                            <p:cond evt="onStopAudio" delay="0">
                                              <p:tgtEl>
                                                <p:sldTgt/>
                                              </p:tgtEl>
                                            </p:cond>
                                          </p:endCondLst>
                                        </p:cTn>
                                        <p:tgtEl>
                                          <p:sndTgt r:embed="rId2" name="cashreg.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randombar(horizontal)">
                                      <p:cBhvr>
                                        <p:cTn id="37" dur="500"/>
                                        <p:tgtEl>
                                          <p:spTgt spid="15"/>
                                        </p:tgtEl>
                                      </p:cBhvr>
                                    </p:animEffec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500"/>
                                        <p:tgtEl>
                                          <p:spTgt spid="16"/>
                                        </p:tgtEl>
                                      </p:cBhvr>
                                    </p:animEffect>
                                  </p:childTnLst>
                                  <p:subTnLst>
                                    <p:audio>
                                      <p:cMediaNode>
                                        <p:cTn display="0" masterRel="sameClick">
                                          <p:stCondLst>
                                            <p:cond evt="begin" delay="0">
                                              <p:tn val="40"/>
                                            </p:cond>
                                          </p:stCondLst>
                                          <p:endCondLst>
                                            <p:cond evt="onStopAudio" delay="0">
                                              <p:tgtEl>
                                                <p:sldTgt/>
                                              </p:tgtEl>
                                            </p:cond>
                                          </p:endCondLst>
                                        </p:cTn>
                                        <p:tgtEl>
                                          <p:sndTgt r:embed="rId4" name="camera.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randombar(horizontal)">
                                      <p:cBhvr>
                                        <p:cTn id="47" dur="500"/>
                                        <p:tgtEl>
                                          <p:spTgt spid="17"/>
                                        </p:tgtEl>
                                      </p:cBhvr>
                                    </p:animEffect>
                                  </p:childTnLst>
                                  <p:subTnLst>
                                    <p:audio>
                                      <p:cMediaNode>
                                        <p:cTn display="0" masterRel="sameClick">
                                          <p:stCondLst>
                                            <p:cond evt="begin" delay="0">
                                              <p:tn val="45"/>
                                            </p:cond>
                                          </p:stCondLst>
                                          <p:endCondLst>
                                            <p:cond evt="onStopAudio" delay="0">
                                              <p:tgtEl>
                                                <p:sldTgt/>
                                              </p:tgtEl>
                                            </p:cond>
                                          </p:endCondLst>
                                        </p:cTn>
                                        <p:tgtEl>
                                          <p:sndTgt r:embed="rId4" name="camera.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randombar(horizontal)">
                                      <p:cBhvr>
                                        <p:cTn id="52" dur="500"/>
                                        <p:tgtEl>
                                          <p:spTgt spid="18"/>
                                        </p:tgtEl>
                                      </p:cBhvr>
                                    </p:animEffect>
                                  </p:childTnLst>
                                  <p:subTnLst>
                                    <p:audio>
                                      <p:cMediaNode>
                                        <p:cTn display="0" masterRel="sameClick">
                                          <p:stCondLst>
                                            <p:cond evt="begin" delay="0">
                                              <p:tn val="50"/>
                                            </p:cond>
                                          </p:stCondLst>
                                          <p:endCondLst>
                                            <p:cond evt="onStopAudio" delay="0">
                                              <p:tgtEl>
                                                <p:sldTgt/>
                                              </p:tgtEl>
                                            </p:cond>
                                          </p:endCondLst>
                                        </p:cTn>
                                        <p:tgtEl>
                                          <p:sndTgt r:embed="rId2" name="cashreg.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randombar(horizontal)">
                                      <p:cBhvr>
                                        <p:cTn id="57" dur="500"/>
                                        <p:tgtEl>
                                          <p:spTgt spid="19"/>
                                        </p:tgtEl>
                                      </p:cBhvr>
                                    </p:animEffect>
                                  </p:childTnLst>
                                  <p:subTnLst>
                                    <p:audio>
                                      <p:cMediaNode>
                                        <p:cTn display="0" masterRel="sameClick">
                                          <p:stCondLst>
                                            <p:cond evt="begin" delay="0">
                                              <p:tn val="5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P spid="13" grpId="0"/>
      <p:bldP spid="14" grpId="0"/>
      <p:bldP spid="15" grpId="0"/>
      <p:bldP spid="16" grpId="0"/>
      <p:bldP spid="17" grpId="0"/>
      <p:bldP spid="18" grpId="0"/>
      <p:bldP spid="19" grpId="0"/>
    </p:bldLst>
  </p:timing>
</p:sld>
</file>

<file path=ppt/theme/theme1.xml><?xml version="1.0" encoding="utf-8"?>
<a:theme xmlns:a="http://schemas.openxmlformats.org/drawingml/2006/main" name="400TGp_globalcity_light_ani">
  <a:themeElements>
    <a:clrScheme name="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5F5F5F"/>
        </a:dk1>
        <a:lt1>
          <a:srgbClr val="FFFFFF"/>
        </a:lt1>
        <a:dk2>
          <a:srgbClr val="C36609"/>
        </a:dk2>
        <a:lt2>
          <a:srgbClr val="DDDDDD"/>
        </a:lt2>
        <a:accent1>
          <a:srgbClr val="D2B94E"/>
        </a:accent1>
        <a:accent2>
          <a:srgbClr val="2395B9"/>
        </a:accent2>
        <a:accent3>
          <a:srgbClr val="FFFFFF"/>
        </a:accent3>
        <a:accent4>
          <a:srgbClr val="505050"/>
        </a:accent4>
        <a:accent5>
          <a:srgbClr val="E5D9B2"/>
        </a:accent5>
        <a:accent6>
          <a:srgbClr val="1F87A7"/>
        </a:accent6>
        <a:hlink>
          <a:srgbClr val="5C984E"/>
        </a:hlink>
        <a:folHlink>
          <a:srgbClr val="B5C77B"/>
        </a:folHlink>
      </a:clrScheme>
      <a:clrMap bg1="lt1" tx1="dk1" bg2="lt2" tx2="dk2" accent1="accent1" accent2="accent2" accent3="accent3" accent4="accent4" accent5="accent5" accent6="accent6" hlink="hlink" folHlink="folHlink"/>
    </a:extraClrScheme>
    <a:extraClrScheme>
      <a:clrScheme name="Default Design 2">
        <a:dk1>
          <a:srgbClr val="5F5F5F"/>
        </a:dk1>
        <a:lt1>
          <a:srgbClr val="FFFFFF"/>
        </a:lt1>
        <a:dk2>
          <a:srgbClr val="9FC591"/>
        </a:dk2>
        <a:lt2>
          <a:srgbClr val="DDDDDD"/>
        </a:lt2>
        <a:accent1>
          <a:srgbClr val="7B82B7"/>
        </a:accent1>
        <a:accent2>
          <a:srgbClr val="8D337C"/>
        </a:accent2>
        <a:accent3>
          <a:srgbClr val="FFFFFF"/>
        </a:accent3>
        <a:accent4>
          <a:srgbClr val="505050"/>
        </a:accent4>
        <a:accent5>
          <a:srgbClr val="BFC1D8"/>
        </a:accent5>
        <a:accent6>
          <a:srgbClr val="7F2D70"/>
        </a:accent6>
        <a:hlink>
          <a:srgbClr val="CC87E1"/>
        </a:hlink>
        <a:folHlink>
          <a:srgbClr val="76C5D0"/>
        </a:folHlink>
      </a:clrScheme>
      <a:clrMap bg1="lt1" tx1="dk1" bg2="lt2" tx2="dk2" accent1="accent1" accent2="accent2" accent3="accent3" accent4="accent4" accent5="accent5" accent6="accent6" hlink="hlink" folHlink="folHlink"/>
    </a:extraClrScheme>
    <a:extraClrScheme>
      <a:clrScheme name="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4272</TotalTime>
  <Words>621</Words>
  <Application>Microsoft Office PowerPoint</Application>
  <PresentationFormat>Custom</PresentationFormat>
  <Paragraphs>87</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400TGp_globalcity_light_ani</vt:lpstr>
      <vt:lpstr>Thứ  ngày   tháng   năm 2022</vt:lpstr>
      <vt:lpstr>PowerPoint Presentation</vt:lpstr>
      <vt:lpstr>Bài 1: Tìm những từ cũng nghĩa với từ dũng cảm trong các từ dưới đây: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This PC</dc:creator>
  <cp:lastModifiedBy>Admin</cp:lastModifiedBy>
  <cp:revision>324</cp:revision>
  <dcterms:created xsi:type="dcterms:W3CDTF">2021-12-23T08:26:02Z</dcterms:created>
  <dcterms:modified xsi:type="dcterms:W3CDTF">2022-03-10T02:50:40Z</dcterms:modified>
</cp:coreProperties>
</file>